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4"/>
    <p:sldMasterId id="2147483687" r:id="rId5"/>
  </p:sldMasterIdLst>
  <p:notesMasterIdLst>
    <p:notesMasterId r:id="rId33"/>
  </p:notesMasterIdLst>
  <p:handoutMasterIdLst>
    <p:handoutMasterId r:id="rId34"/>
  </p:handoutMasterIdLst>
  <p:sldIdLst>
    <p:sldId id="410" r:id="rId6"/>
    <p:sldId id="424" r:id="rId7"/>
    <p:sldId id="1887" r:id="rId8"/>
    <p:sldId id="4240" r:id="rId9"/>
    <p:sldId id="4239" r:id="rId10"/>
    <p:sldId id="406" r:id="rId11"/>
    <p:sldId id="4408" r:id="rId12"/>
    <p:sldId id="4261" r:id="rId13"/>
    <p:sldId id="4400" r:id="rId14"/>
    <p:sldId id="4355" r:id="rId15"/>
    <p:sldId id="4388" r:id="rId16"/>
    <p:sldId id="4302" r:id="rId17"/>
    <p:sldId id="4351" r:id="rId18"/>
    <p:sldId id="1614" r:id="rId19"/>
    <p:sldId id="4412" r:id="rId20"/>
    <p:sldId id="4360" r:id="rId21"/>
    <p:sldId id="4409" r:id="rId22"/>
    <p:sldId id="4354" r:id="rId23"/>
    <p:sldId id="4286" r:id="rId24"/>
    <p:sldId id="4282" r:id="rId25"/>
    <p:sldId id="4292" r:id="rId26"/>
    <p:sldId id="430" r:id="rId27"/>
    <p:sldId id="4404" r:id="rId28"/>
    <p:sldId id="1733" r:id="rId29"/>
    <p:sldId id="4415" r:id="rId30"/>
    <p:sldId id="423" r:id="rId31"/>
    <p:sldId id="412" r:id="rId32"/>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84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3388029-2B20-F5FB-4124-4ABF9417DF0E}" name="Peterson, Amy" initials="PA" userId="S::ampeterson@air.org::8c14dd6b-6031-4383-8241-8af97fa7035b" providerId="AD"/>
  <p188:author id="{71BDA477-4368-6A82-8093-F61225D70F6D}" name="Bailey, Tessie" initials="BT" userId="S::tbailey@air.org::8fad8b4d-791e-4caa-89ed-605e4c91cf05" providerId="AD"/>
  <p188:author id="{D97132B3-B130-2E25-7C53-E8F6E66CA56F}" name="Prater, Steven" initials="PS" userId="S::sprater@air.org::c333024e-c5a7-4fab-b3e2-b6d567d675ea" providerId="AD"/>
  <p188:author id="{452D3FBC-06F7-B4FE-810D-D96A41C77B20}" name="Jackson, Stephanie" initials="JS" userId="S::sjackson@air.org::41507284-d238-4789-82df-dc9a05d8958c" providerId="AD"/>
  <p188:author id="{67021DCA-ACE2-04AF-E165-AEF7D4EBE86A}" name="Evans, Sara" initials="ES" userId="S::sevans@air.org::23a26cd3-3fce-4bc6-98a3-bbc2cecbcc6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Microsoft Office User" initials="Office [7]" lastIdx="1" clrIdx="6"/>
  <p:cmAuthor id="1" name="Jehle, Angela" initials="JA" lastIdx="6" clrIdx="0">
    <p:extLst>
      <p:ext uri="{19B8F6BF-5375-455C-9EA6-DF929625EA0E}">
        <p15:presenceInfo xmlns:p15="http://schemas.microsoft.com/office/powerpoint/2012/main" userId="S-1-5-21-1472932569-214068005-926709054-8506" providerId="AD"/>
      </p:ext>
    </p:extLst>
  </p:cmAuthor>
  <p:cmAuthor id="8" name="Microsoft Office User" initials="Office [6]" lastIdx="1" clrIdx="7"/>
  <p:cmAuthor id="2" name="Linda K. Reed" initials="lkr" lastIdx="37" clrIdx="1">
    <p:extLst>
      <p:ext uri="{19B8F6BF-5375-455C-9EA6-DF929625EA0E}">
        <p15:presenceInfo xmlns:p15="http://schemas.microsoft.com/office/powerpoint/2012/main" userId="Linda K. Reed" providerId="None"/>
      </p:ext>
    </p:extLst>
  </p:cmAuthor>
  <p:cmAuthor id="3" name="Reed, Linda" initials="RL" lastIdx="3" clrIdx="2">
    <p:extLst>
      <p:ext uri="{19B8F6BF-5375-455C-9EA6-DF929625EA0E}">
        <p15:presenceInfo xmlns:p15="http://schemas.microsoft.com/office/powerpoint/2012/main" userId="S-1-5-21-1472932569-214068005-926709054-41031" providerId="AD"/>
      </p:ext>
    </p:extLst>
  </p:cmAuthor>
  <p:cmAuthor id="4" name="Note" initials="Note" lastIdx="2" clrIdx="3">
    <p:extLst>
      <p:ext uri="{19B8F6BF-5375-455C-9EA6-DF929625EA0E}">
        <p15:presenceInfo xmlns:p15="http://schemas.microsoft.com/office/powerpoint/2012/main" userId="Note" providerId="None"/>
      </p:ext>
    </p:extLst>
  </p:cmAuthor>
  <p:cmAuthor id="5" name="Jehle, Angela" initials="JA [2]" lastIdx="15" clrIdx="4">
    <p:extLst>
      <p:ext uri="{19B8F6BF-5375-455C-9EA6-DF929625EA0E}">
        <p15:presenceInfo xmlns:p15="http://schemas.microsoft.com/office/powerpoint/2012/main" userId="S::ajehle@air.org::1e247570-42be-4474-860a-7a431184c2df" providerId="AD"/>
      </p:ext>
    </p:extLst>
  </p:cmAuthor>
  <p:cmAuthor id="6" name="Microsoft Office User" initials="Office [2]" lastIdx="1" clrIdx="5"/>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E6F1F9"/>
    <a:srgbClr val="AAC37E"/>
    <a:srgbClr val="E6E6E6"/>
    <a:srgbClr val="FFFFFF"/>
    <a:srgbClr val="0076BD"/>
    <a:srgbClr val="0080A8"/>
    <a:srgbClr val="D5E2BF"/>
    <a:srgbClr val="000000"/>
    <a:srgbClr val="BACE97"/>
    <a:srgbClr val="C8D9A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C349C76-560E-46AC-A33D-9CA05123B828}" v="1" dt="2023-07-28T21:25:17.443"/>
  </p1510:revLst>
</p1510:revInfo>
</file>

<file path=ppt/tableStyles.xml><?xml version="1.0" encoding="utf-8"?>
<a:tblStyleLst xmlns:a="http://schemas.openxmlformats.org/drawingml/2006/main" def="{31832965-C026-47F6-861E-5072A00C4E13}">
  <a:tblStyle styleId="{31832965-C026-47F6-861E-5072A00C4E13}" styleName="Custom Accent 1">
    <a:wholeTbl>
      <a:tcTxStyle>
        <a:fontRef idx="minor">
          <a:schemeClr val="tx1"/>
        </a:fontRef>
        <a:schemeClr val="tx1"/>
      </a:tcTxStyle>
      <a:tcStyle>
        <a:tcBdr>
          <a:left>
            <a:ln w="9525" cmpd="sng">
              <a:solidFill>
                <a:schemeClr val="accent1"/>
              </a:solidFill>
            </a:ln>
          </a:left>
          <a:right>
            <a:ln w="9525" cmpd="sng">
              <a:solidFill>
                <a:schemeClr val="accent1"/>
              </a:solidFill>
            </a:ln>
          </a:right>
          <a:top>
            <a:ln w="9525" cmpd="sng">
              <a:solidFill>
                <a:schemeClr val="accent1"/>
              </a:solidFill>
            </a:ln>
          </a:top>
          <a:bottom>
            <a:ln w="9525" cmpd="sng">
              <a:solidFill>
                <a:schemeClr val="accent1"/>
              </a:solidFill>
            </a:ln>
          </a:bottom>
          <a:insideH>
            <a:ln w="9525" cmpd="sng">
              <a:solidFill>
                <a:schemeClr val="accent1"/>
              </a:solidFill>
            </a:ln>
          </a:insideH>
          <a:insideV>
            <a:ln w="9525" cmpd="sng">
              <a:solidFill>
                <a:schemeClr val="accent1"/>
              </a:solidFill>
            </a:ln>
          </a:insideV>
        </a:tcBdr>
        <a:fill>
          <a:solidFill>
            <a:prstClr val="white"/>
          </a:solidFill>
        </a:fill>
      </a:tcStyle>
    </a:wholeTbl>
    <a:band1H>
      <a:tcStyle>
        <a:tcBdr/>
        <a:fill>
          <a:solidFill>
            <a:schemeClr val="bg2"/>
          </a:solidFill>
        </a:fill>
      </a:tcStyle>
    </a:band1H>
    <a:band2H>
      <a:tcStyle>
        <a:tcBdr/>
      </a:tcStyle>
    </a:band2H>
    <a:band1V>
      <a:tcStyle>
        <a:tcBdr/>
        <a:fill>
          <a:solidFill>
            <a:schemeClr val="bg2"/>
          </a:solidFill>
        </a:fill>
      </a:tcStyle>
    </a:band1V>
    <a:band2V>
      <a:tcStyle>
        <a:tcBdr/>
      </a:tcStyle>
    </a:band2V>
    <a:lastCol>
      <a:tcTxStyle b="on">
        <a:fontRef idx="minor">
          <a:schemeClr val="tx1"/>
        </a:fontRef>
        <a:schemeClr val="tx1"/>
      </a:tcTxStyle>
      <a:tcStyle>
        <a:tcBdr/>
      </a:tcStyle>
    </a:lastCol>
    <a:firstCol>
      <a:tcTxStyle b="on">
        <a:fontRef idx="minor">
          <a:schemeClr val="tx1"/>
        </a:fontRef>
        <a:schemeClr val="tx1"/>
      </a:tcTxStyle>
      <a:tcStyle>
        <a:tcBdr/>
      </a:tcStyle>
    </a:firstCol>
    <a:lastRow>
      <a:tcTxStyle b="on">
        <a:fontRef idx="minor">
          <a:schemeClr val="tx1"/>
        </a:fontRef>
        <a:schemeClr val="tx1"/>
      </a:tcTxStyle>
      <a:tcStyle>
        <a:tcBdr/>
      </a:tcStyle>
    </a:lastRow>
    <a:firstRow>
      <a:tcTxStyle b="on">
        <a:fontRef idx="minor">
          <a:prstClr val="white"/>
        </a:fontRef>
        <a:prstClr val="white"/>
      </a:tcTxStyle>
      <a:tcStyle>
        <a:tcBdr>
          <a:left>
            <a:ln w="9525" cmpd="sng">
              <a:solidFill>
                <a:schemeClr val="accent1"/>
              </a:solidFill>
            </a:ln>
          </a:left>
          <a:right>
            <a:ln w="9525" cmpd="sng">
              <a:solidFill>
                <a:schemeClr val="accent1"/>
              </a:solidFill>
            </a:ln>
          </a:right>
          <a:top>
            <a:ln w="9525" cmpd="sng">
              <a:solidFill>
                <a:schemeClr val="accent1"/>
              </a:solidFill>
            </a:ln>
          </a:top>
          <a:bottom>
            <a:ln w="9525" cmpd="sng">
              <a:solidFill>
                <a:schemeClr val="accent1"/>
              </a:solidFill>
            </a:ln>
          </a:bottom>
          <a:insideH>
            <a:ln w="9525" cmpd="sng">
              <a:solidFill>
                <a:schemeClr val="accent1"/>
              </a:solidFill>
            </a:ln>
          </a:insideH>
          <a:insideV>
            <a:ln w="9525" cmpd="sng">
              <a:solidFill>
                <a:prstClr val="white"/>
              </a:solidFill>
            </a:ln>
          </a:insideV>
        </a:tcBdr>
        <a:fill>
          <a:solidFill>
            <a:schemeClr val="accent1"/>
          </a:solidFill>
        </a:fill>
      </a:tcStyle>
    </a:firstRow>
  </a:tblStyle>
  <a:tblStyle styleId="{470918CE-3593-4766-BCB9-121BF4E22A45}" styleName="Custom Accent 1 PPT">
    <a:wholeTbl>
      <a:tcTxStyle>
        <a:fontRef idx="minor">
          <a:schemeClr val="tx1"/>
        </a:fontRef>
        <a:schemeClr val="tx1"/>
      </a:tcTxStyle>
      <a:tcStyle>
        <a:tcBdr>
          <a:left>
            <a:ln w="38100" cmpd="sng">
              <a:solidFill>
                <a:prstClr val="white"/>
              </a:solidFill>
            </a:ln>
          </a:left>
          <a:right>
            <a:ln w="38100" cmpd="sng">
              <a:solidFill>
                <a:prstClr val="white"/>
              </a:solidFill>
            </a:ln>
          </a:right>
          <a:top>
            <a:ln w="38100" cmpd="sng">
              <a:solidFill>
                <a:prstClr val="white"/>
              </a:solidFill>
            </a:ln>
          </a:top>
          <a:bottom>
            <a:ln w="38100" cmpd="sng">
              <a:solidFill>
                <a:prstClr val="white"/>
              </a:solidFill>
            </a:ln>
          </a:bottom>
          <a:insideH>
            <a:ln w="38100" cmpd="sng">
              <a:solidFill>
                <a:prstClr val="white"/>
              </a:solidFill>
            </a:ln>
          </a:insideH>
          <a:insideV>
            <a:ln w="38100" cmpd="sng">
              <a:solidFill>
                <a:prstClr val="white"/>
              </a:solidFill>
            </a:ln>
          </a:insideV>
        </a:tcBdr>
        <a:fill>
          <a:solidFill>
            <a:schemeClr val="bg2"/>
          </a:solidFill>
        </a:fill>
      </a:tcStyle>
    </a:wholeTbl>
    <a:band1H>
      <a:tcStyle>
        <a:tcBdr/>
      </a:tcStyle>
    </a:band1H>
    <a:band2H>
      <a:tcStyle>
        <a:tcBdr/>
      </a:tcStyle>
    </a:band2H>
    <a:band1V>
      <a:tcStyle>
        <a:tcBdr/>
      </a:tcStyle>
    </a:band1V>
    <a:band2V>
      <a:tcStyle>
        <a:tcBdr/>
      </a:tcStyle>
    </a:band2V>
    <a:lastCol>
      <a:tcTxStyle b="on">
        <a:fontRef idx="minor">
          <a:schemeClr val="tx1"/>
        </a:fontRef>
        <a:schemeClr val="tx1"/>
      </a:tcTxStyle>
      <a:tcStyle>
        <a:tcBdr/>
      </a:tcStyle>
    </a:lastCol>
    <a:firstCol>
      <a:tcTxStyle b="on">
        <a:fontRef idx="minor">
          <a:schemeClr val="tx1"/>
        </a:fontRef>
        <a:schemeClr val="tx1"/>
      </a:tcTxStyle>
      <a:tcStyle>
        <a:tcBdr/>
      </a:tcStyle>
    </a:firstCol>
    <a:lastRow>
      <a:tcTxStyle b="on">
        <a:fontRef idx="minor">
          <a:schemeClr val="tx1"/>
        </a:fontRef>
        <a:schemeClr val="tx1"/>
      </a:tcTxStyle>
      <a:tcStyle>
        <a:tcBdr/>
      </a:tcStyle>
    </a:lastRow>
    <a:firstRow>
      <a:tcTxStyle b="on">
        <a:fontRef idx="minor">
          <a:prstClr val="white"/>
        </a:fontRef>
        <a:prstClr val="white"/>
      </a:tcTxStyle>
      <a:tcStyle>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2620" autoAdjust="0"/>
  </p:normalViewPr>
  <p:slideViewPr>
    <p:cSldViewPr snapToGrid="0">
      <p:cViewPr varScale="1">
        <p:scale>
          <a:sx n="79" d="100"/>
          <a:sy n="79" d="100"/>
        </p:scale>
        <p:origin x="1716" y="84"/>
      </p:cViewPr>
      <p:guideLst>
        <p:guide orient="horz" pos="384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21" Type="http://schemas.openxmlformats.org/officeDocument/2006/relationships/slide" Target="slides/slide16.xml"/><Relationship Id="rId34" Type="http://schemas.openxmlformats.org/officeDocument/2006/relationships/handoutMaster" Target="handoutMasters/handoutMaster1.xml"/><Relationship Id="rId42" Type="http://schemas.microsoft.com/office/2018/10/relationships/authors" Target="author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commentAuthors" Target="commentAuthor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terson, Amy" userId="8c14dd6b-6031-4383-8241-8af97fa7035b" providerId="ADAL" clId="{1910D956-4F30-4BFC-AA65-AF4F9344387D}"/>
    <pc:docChg chg="delSld">
      <pc:chgData name="Peterson, Amy" userId="8c14dd6b-6031-4383-8241-8af97fa7035b" providerId="ADAL" clId="{1910D956-4F30-4BFC-AA65-AF4F9344387D}" dt="2023-07-28T21:24:01.873" v="4" actId="47"/>
      <pc:docMkLst>
        <pc:docMk/>
      </pc:docMkLst>
      <pc:sldChg chg="del">
        <pc:chgData name="Peterson, Amy" userId="8c14dd6b-6031-4383-8241-8af97fa7035b" providerId="ADAL" clId="{1910D956-4F30-4BFC-AA65-AF4F9344387D}" dt="2023-07-28T21:23:53.277" v="0" actId="47"/>
        <pc:sldMkLst>
          <pc:docMk/>
          <pc:sldMk cId="919452283" sldId="400"/>
        </pc:sldMkLst>
      </pc:sldChg>
      <pc:sldChg chg="del">
        <pc:chgData name="Peterson, Amy" userId="8c14dd6b-6031-4383-8241-8af97fa7035b" providerId="ADAL" clId="{1910D956-4F30-4BFC-AA65-AF4F9344387D}" dt="2023-07-28T21:23:54.227" v="1" actId="47"/>
        <pc:sldMkLst>
          <pc:docMk/>
          <pc:sldMk cId="151361412" sldId="4402"/>
        </pc:sldMkLst>
      </pc:sldChg>
      <pc:sldChg chg="del">
        <pc:chgData name="Peterson, Amy" userId="8c14dd6b-6031-4383-8241-8af97fa7035b" providerId="ADAL" clId="{1910D956-4F30-4BFC-AA65-AF4F9344387D}" dt="2023-07-28T21:24:00.047" v="2" actId="47"/>
        <pc:sldMkLst>
          <pc:docMk/>
          <pc:sldMk cId="2475163551" sldId="4416"/>
        </pc:sldMkLst>
      </pc:sldChg>
      <pc:sldChg chg="del">
        <pc:chgData name="Peterson, Amy" userId="8c14dd6b-6031-4383-8241-8af97fa7035b" providerId="ADAL" clId="{1910D956-4F30-4BFC-AA65-AF4F9344387D}" dt="2023-07-28T21:24:01.873" v="4" actId="47"/>
        <pc:sldMkLst>
          <pc:docMk/>
          <pc:sldMk cId="1473919482" sldId="4434"/>
        </pc:sldMkLst>
      </pc:sldChg>
      <pc:sldChg chg="del">
        <pc:chgData name="Peterson, Amy" userId="8c14dd6b-6031-4383-8241-8af97fa7035b" providerId="ADAL" clId="{1910D956-4F30-4BFC-AA65-AF4F9344387D}" dt="2023-07-28T21:24:00.995" v="3" actId="47"/>
        <pc:sldMkLst>
          <pc:docMk/>
          <pc:sldMk cId="1466358197" sldId="4435"/>
        </pc:sldMkLst>
      </pc:sldChg>
    </pc:docChg>
  </pc:docChgLst>
  <pc:docChgLst>
    <pc:chgData name="Peterson, Amy" userId="8c14dd6b-6031-4383-8241-8af97fa7035b" providerId="ADAL" clId="{9C349C76-560E-46AC-A33D-9CA05123B828}"/>
    <pc:docChg chg="custSel delSld modSld">
      <pc:chgData name="Peterson, Amy" userId="8c14dd6b-6031-4383-8241-8af97fa7035b" providerId="ADAL" clId="{9C349C76-560E-46AC-A33D-9CA05123B828}" dt="2023-07-28T21:27:32.580" v="36" actId="6549"/>
      <pc:docMkLst>
        <pc:docMk/>
      </pc:docMkLst>
      <pc:sldChg chg="del">
        <pc:chgData name="Peterson, Amy" userId="8c14dd6b-6031-4383-8241-8af97fa7035b" providerId="ADAL" clId="{9C349C76-560E-46AC-A33D-9CA05123B828}" dt="2023-07-28T21:25:49.002" v="7" actId="47"/>
        <pc:sldMkLst>
          <pc:docMk/>
          <pc:sldMk cId="3746130525" sldId="425"/>
        </pc:sldMkLst>
      </pc:sldChg>
      <pc:sldChg chg="del">
        <pc:chgData name="Peterson, Amy" userId="8c14dd6b-6031-4383-8241-8af97fa7035b" providerId="ADAL" clId="{9C349C76-560E-46AC-A33D-9CA05123B828}" dt="2023-07-28T21:25:39.205" v="4" actId="47"/>
        <pc:sldMkLst>
          <pc:docMk/>
          <pc:sldMk cId="3104562432" sldId="427"/>
        </pc:sldMkLst>
      </pc:sldChg>
      <pc:sldChg chg="del">
        <pc:chgData name="Peterson, Amy" userId="8c14dd6b-6031-4383-8241-8af97fa7035b" providerId="ADAL" clId="{9C349C76-560E-46AC-A33D-9CA05123B828}" dt="2023-07-28T21:25:50.412" v="8" actId="47"/>
        <pc:sldMkLst>
          <pc:docMk/>
          <pc:sldMk cId="3318198415" sldId="431"/>
        </pc:sldMkLst>
      </pc:sldChg>
      <pc:sldChg chg="modNotesTx">
        <pc:chgData name="Peterson, Amy" userId="8c14dd6b-6031-4383-8241-8af97fa7035b" providerId="ADAL" clId="{9C349C76-560E-46AC-A33D-9CA05123B828}" dt="2023-07-28T21:27:11.627" v="21" actId="6549"/>
        <pc:sldMkLst>
          <pc:docMk/>
          <pc:sldMk cId="801097005" sldId="1614"/>
        </pc:sldMkLst>
      </pc:sldChg>
      <pc:sldChg chg="modNotesTx">
        <pc:chgData name="Peterson, Amy" userId="8c14dd6b-6031-4383-8241-8af97fa7035b" providerId="ADAL" clId="{9C349C76-560E-46AC-A33D-9CA05123B828}" dt="2023-07-28T21:27:32.580" v="36" actId="6549"/>
        <pc:sldMkLst>
          <pc:docMk/>
          <pc:sldMk cId="2489678668" sldId="1733"/>
        </pc:sldMkLst>
      </pc:sldChg>
      <pc:sldChg chg="addSp delSp modSp mod delAnim modNotesTx">
        <pc:chgData name="Peterson, Amy" userId="8c14dd6b-6031-4383-8241-8af97fa7035b" providerId="ADAL" clId="{9C349C76-560E-46AC-A33D-9CA05123B828}" dt="2023-07-28T21:26:47.123" v="12" actId="6549"/>
        <pc:sldMkLst>
          <pc:docMk/>
          <pc:sldMk cId="2021980126" sldId="4240"/>
        </pc:sldMkLst>
        <pc:spChg chg="add del mod">
          <ac:chgData name="Peterson, Amy" userId="8c14dd6b-6031-4383-8241-8af97fa7035b" providerId="ADAL" clId="{9C349C76-560E-46AC-A33D-9CA05123B828}" dt="2023-07-28T21:25:17.443" v="1"/>
          <ac:spMkLst>
            <pc:docMk/>
            <pc:sldMk cId="2021980126" sldId="4240"/>
            <ac:spMk id="4" creationId="{ADBB7E40-49B4-8D1D-3D9F-B3F98CC3F8B9}"/>
          </ac:spMkLst>
        </pc:spChg>
        <pc:spChg chg="ord">
          <ac:chgData name="Peterson, Amy" userId="8c14dd6b-6031-4383-8241-8af97fa7035b" providerId="ADAL" clId="{9C349C76-560E-46AC-A33D-9CA05123B828}" dt="2023-07-28T21:26:31.796" v="11"/>
          <ac:spMkLst>
            <pc:docMk/>
            <pc:sldMk cId="2021980126" sldId="4240"/>
            <ac:spMk id="5" creationId="{BA1C4781-7A9C-4921-9946-4DE0CD62544D}"/>
          </ac:spMkLst>
        </pc:spChg>
        <pc:picChg chg="add mod">
          <ac:chgData name="Peterson, Amy" userId="8c14dd6b-6031-4383-8241-8af97fa7035b" providerId="ADAL" clId="{9C349C76-560E-46AC-A33D-9CA05123B828}" dt="2023-07-28T21:25:22.583" v="3" actId="14100"/>
          <ac:picMkLst>
            <pc:docMk/>
            <pc:sldMk cId="2021980126" sldId="4240"/>
            <ac:picMk id="6" creationId="{FF36213C-9E7F-8CE8-1F1E-6419FD1BA1AA}"/>
          </ac:picMkLst>
        </pc:picChg>
        <pc:picChg chg="del">
          <ac:chgData name="Peterson, Amy" userId="8c14dd6b-6031-4383-8241-8af97fa7035b" providerId="ADAL" clId="{9C349C76-560E-46AC-A33D-9CA05123B828}" dt="2023-07-28T21:24:54.324" v="0" actId="478"/>
          <ac:picMkLst>
            <pc:docMk/>
            <pc:sldMk cId="2021980126" sldId="4240"/>
            <ac:picMk id="8" creationId="{1EDBE566-DB91-31D2-EF2E-086B56958360}"/>
          </ac:picMkLst>
        </pc:picChg>
      </pc:sldChg>
      <pc:sldChg chg="modNotesTx">
        <pc:chgData name="Peterson, Amy" userId="8c14dd6b-6031-4383-8241-8af97fa7035b" providerId="ADAL" clId="{9C349C76-560E-46AC-A33D-9CA05123B828}" dt="2023-07-28T21:26:56.179" v="14" actId="6549"/>
        <pc:sldMkLst>
          <pc:docMk/>
          <pc:sldMk cId="2261605794" sldId="4261"/>
        </pc:sldMkLst>
      </pc:sldChg>
      <pc:sldChg chg="modNotesTx">
        <pc:chgData name="Peterson, Amy" userId="8c14dd6b-6031-4383-8241-8af97fa7035b" providerId="ADAL" clId="{9C349C76-560E-46AC-A33D-9CA05123B828}" dt="2023-07-28T21:27:22.203" v="34" actId="6549"/>
        <pc:sldMkLst>
          <pc:docMk/>
          <pc:sldMk cId="3256918921" sldId="4282"/>
        </pc:sldMkLst>
      </pc:sldChg>
      <pc:sldChg chg="modNotesTx">
        <pc:chgData name="Peterson, Amy" userId="8c14dd6b-6031-4383-8241-8af97fa7035b" providerId="ADAL" clId="{9C349C76-560E-46AC-A33D-9CA05123B828}" dt="2023-07-28T21:27:20.079" v="33" actId="6549"/>
        <pc:sldMkLst>
          <pc:docMk/>
          <pc:sldMk cId="2641639594" sldId="4286"/>
        </pc:sldMkLst>
      </pc:sldChg>
      <pc:sldChg chg="modNotesTx">
        <pc:chgData name="Peterson, Amy" userId="8c14dd6b-6031-4383-8241-8af97fa7035b" providerId="ADAL" clId="{9C349C76-560E-46AC-A33D-9CA05123B828}" dt="2023-07-28T21:27:06.655" v="19" actId="20577"/>
        <pc:sldMkLst>
          <pc:docMk/>
          <pc:sldMk cId="728943156" sldId="4302"/>
        </pc:sldMkLst>
      </pc:sldChg>
      <pc:sldChg chg="modNotesTx">
        <pc:chgData name="Peterson, Amy" userId="8c14dd6b-6031-4383-8241-8af97fa7035b" providerId="ADAL" clId="{9C349C76-560E-46AC-A33D-9CA05123B828}" dt="2023-07-28T21:27:09.475" v="20" actId="6549"/>
        <pc:sldMkLst>
          <pc:docMk/>
          <pc:sldMk cId="4025660427" sldId="4351"/>
        </pc:sldMkLst>
      </pc:sldChg>
      <pc:sldChg chg="modNotesTx">
        <pc:chgData name="Peterson, Amy" userId="8c14dd6b-6031-4383-8241-8af97fa7035b" providerId="ADAL" clId="{9C349C76-560E-46AC-A33D-9CA05123B828}" dt="2023-07-28T21:27:01.375" v="16" actId="6549"/>
        <pc:sldMkLst>
          <pc:docMk/>
          <pc:sldMk cId="1652802002" sldId="4355"/>
        </pc:sldMkLst>
      </pc:sldChg>
      <pc:sldChg chg="modNotesTx">
        <pc:chgData name="Peterson, Amy" userId="8c14dd6b-6031-4383-8241-8af97fa7035b" providerId="ADAL" clId="{9C349C76-560E-46AC-A33D-9CA05123B828}" dt="2023-07-28T21:27:14.632" v="22" actId="6549"/>
        <pc:sldMkLst>
          <pc:docMk/>
          <pc:sldMk cId="4146804961" sldId="4360"/>
        </pc:sldMkLst>
      </pc:sldChg>
      <pc:sldChg chg="modNotesTx">
        <pc:chgData name="Peterson, Amy" userId="8c14dd6b-6031-4383-8241-8af97fa7035b" providerId="ADAL" clId="{9C349C76-560E-46AC-A33D-9CA05123B828}" dt="2023-07-28T21:27:03.812" v="17" actId="6549"/>
        <pc:sldMkLst>
          <pc:docMk/>
          <pc:sldMk cId="2148015949" sldId="4388"/>
        </pc:sldMkLst>
      </pc:sldChg>
      <pc:sldChg chg="modNotesTx">
        <pc:chgData name="Peterson, Amy" userId="8c14dd6b-6031-4383-8241-8af97fa7035b" providerId="ADAL" clId="{9C349C76-560E-46AC-A33D-9CA05123B828}" dt="2023-07-28T21:26:58.602" v="15" actId="6549"/>
        <pc:sldMkLst>
          <pc:docMk/>
          <pc:sldMk cId="2800777413" sldId="4400"/>
        </pc:sldMkLst>
      </pc:sldChg>
      <pc:sldChg chg="del">
        <pc:chgData name="Peterson, Amy" userId="8c14dd6b-6031-4383-8241-8af97fa7035b" providerId="ADAL" clId="{9C349C76-560E-46AC-A33D-9CA05123B828}" dt="2023-07-28T21:25:55.443" v="10" actId="47"/>
        <pc:sldMkLst>
          <pc:docMk/>
          <pc:sldMk cId="488282785" sldId="4405"/>
        </pc:sldMkLst>
      </pc:sldChg>
      <pc:sldChg chg="modNotesTx">
        <pc:chgData name="Peterson, Amy" userId="8c14dd6b-6031-4383-8241-8af97fa7035b" providerId="ADAL" clId="{9C349C76-560E-46AC-A33D-9CA05123B828}" dt="2023-07-28T21:26:53.507" v="13" actId="6549"/>
        <pc:sldMkLst>
          <pc:docMk/>
          <pc:sldMk cId="1558162261" sldId="4408"/>
        </pc:sldMkLst>
      </pc:sldChg>
      <pc:sldChg chg="del">
        <pc:chgData name="Peterson, Amy" userId="8c14dd6b-6031-4383-8241-8af97fa7035b" providerId="ADAL" clId="{9C349C76-560E-46AC-A33D-9CA05123B828}" dt="2023-07-28T21:25:42.653" v="5" actId="47"/>
        <pc:sldMkLst>
          <pc:docMk/>
          <pc:sldMk cId="958503928" sldId="4410"/>
        </pc:sldMkLst>
      </pc:sldChg>
      <pc:sldChg chg="del">
        <pc:chgData name="Peterson, Amy" userId="8c14dd6b-6031-4383-8241-8af97fa7035b" providerId="ADAL" clId="{9C349C76-560E-46AC-A33D-9CA05123B828}" dt="2023-07-28T21:25:46.524" v="6" actId="47"/>
        <pc:sldMkLst>
          <pc:docMk/>
          <pc:sldMk cId="4037883328" sldId="4413"/>
        </pc:sldMkLst>
      </pc:sldChg>
      <pc:sldChg chg="del">
        <pc:chgData name="Peterson, Amy" userId="8c14dd6b-6031-4383-8241-8af97fa7035b" providerId="ADAL" clId="{9C349C76-560E-46AC-A33D-9CA05123B828}" dt="2023-07-28T21:25:53.536" v="9" actId="47"/>
        <pc:sldMkLst>
          <pc:docMk/>
          <pc:sldMk cId="628693940" sldId="4414"/>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B1B81A5-A3BA-45BF-9B6F-D2A381D2F68F}" type="doc">
      <dgm:prSet loTypeId="urn:microsoft.com/office/officeart/2016/7/layout/BasicLinearProcessNumbered" loCatId="process" qsTypeId="urn:microsoft.com/office/officeart/2005/8/quickstyle/simple1" qsCatId="simple" csTypeId="urn:microsoft.com/office/officeart/2005/8/colors/accent3_2" csCatId="accent3" phldr="1"/>
      <dgm:spPr/>
      <dgm:t>
        <a:bodyPr/>
        <a:lstStyle/>
        <a:p>
          <a:endParaRPr lang="en-US"/>
        </a:p>
      </dgm:t>
    </dgm:pt>
    <dgm:pt modelId="{11F94373-4A44-412B-959B-8EBD41F40F6A}">
      <dgm:prSet custT="1"/>
      <dgm:spPr/>
      <dgm:t>
        <a:bodyPr/>
        <a:lstStyle/>
        <a:p>
          <a:pPr algn="ctr"/>
          <a:r>
            <a:rPr lang="en-US" sz="2200" b="1"/>
            <a:t>Maintain high expectations</a:t>
          </a:r>
        </a:p>
      </dgm:t>
    </dgm:pt>
    <dgm:pt modelId="{260F4ED2-5101-4C63-B74E-A63589FB0B50}" type="parTrans" cxnId="{73008349-1339-4600-9F16-F08D62514C3A}">
      <dgm:prSet/>
      <dgm:spPr/>
      <dgm:t>
        <a:bodyPr/>
        <a:lstStyle/>
        <a:p>
          <a:endParaRPr lang="en-US"/>
        </a:p>
      </dgm:t>
    </dgm:pt>
    <dgm:pt modelId="{7F06E679-DFD6-4ADD-AC32-CA38EDDA969C}" type="sibTrans" cxnId="{73008349-1339-4600-9F16-F08D62514C3A}">
      <dgm:prSet phldrT="1" phldr="0"/>
      <dgm:spPr/>
      <dgm:t>
        <a:bodyPr/>
        <a:lstStyle/>
        <a:p>
          <a:r>
            <a:rPr lang="en-US"/>
            <a:t>1</a:t>
          </a:r>
        </a:p>
      </dgm:t>
    </dgm:pt>
    <dgm:pt modelId="{6588D7E7-0F32-4AD2-993C-752845E8A4F6}">
      <dgm:prSet custT="1"/>
      <dgm:spPr/>
      <dgm:t>
        <a:bodyPr/>
        <a:lstStyle/>
        <a:p>
          <a:pPr algn="ctr"/>
          <a:r>
            <a:rPr lang="en-US" sz="2200" b="1"/>
            <a:t>Articulate what we want the student to do </a:t>
          </a:r>
        </a:p>
        <a:p>
          <a:pPr algn="l"/>
          <a:r>
            <a:rPr lang="en-US" sz="1800"/>
            <a:t>-Teacher clarity = ES .75; -Learning goals = ES .68; -Appropriate challenging goals = ES .59</a:t>
          </a:r>
        </a:p>
      </dgm:t>
    </dgm:pt>
    <dgm:pt modelId="{F3ADD134-B735-46F5-B134-F6E3258D3342}" type="parTrans" cxnId="{E705DD81-5DE1-4DAF-9B62-AB6E8513A7D4}">
      <dgm:prSet/>
      <dgm:spPr/>
      <dgm:t>
        <a:bodyPr/>
        <a:lstStyle/>
        <a:p>
          <a:endParaRPr lang="en-US"/>
        </a:p>
      </dgm:t>
    </dgm:pt>
    <dgm:pt modelId="{7D73B9A6-21DB-4213-A075-3AF6D9C0BFAA}" type="sibTrans" cxnId="{E705DD81-5DE1-4DAF-9B62-AB6E8513A7D4}">
      <dgm:prSet phldrT="2" phldr="0"/>
      <dgm:spPr/>
      <dgm:t>
        <a:bodyPr/>
        <a:lstStyle/>
        <a:p>
          <a:r>
            <a:rPr lang="en-US"/>
            <a:t>2</a:t>
          </a:r>
        </a:p>
      </dgm:t>
    </dgm:pt>
    <dgm:pt modelId="{9B43EA6B-E3DF-4C52-9B95-F73A228449C4}">
      <dgm:prSet custT="1"/>
      <dgm:spPr/>
      <dgm:t>
        <a:bodyPr/>
        <a:lstStyle/>
        <a:p>
          <a:pPr algn="ctr"/>
          <a:r>
            <a:rPr lang="en-US" sz="2200" b="1"/>
            <a:t>Know the student and their circumstances </a:t>
          </a:r>
        </a:p>
        <a:p>
          <a:pPr algn="l"/>
          <a:r>
            <a:rPr lang="en-US" sz="1800"/>
            <a:t>[PLAAFP Statement, IDEA Sec. 300.320 (a)(1); </a:t>
          </a:r>
          <a:r>
            <a:rPr lang="en-US" sz="1800" i="1" err="1"/>
            <a:t>Endrew</a:t>
          </a:r>
          <a:r>
            <a:rPr lang="en-US" sz="1800" i="1"/>
            <a:t> F.</a:t>
          </a:r>
          <a:r>
            <a:rPr lang="en-US" sz="1800"/>
            <a:t>, 2017]</a:t>
          </a:r>
        </a:p>
      </dgm:t>
    </dgm:pt>
    <dgm:pt modelId="{F518C052-C7E0-4581-B055-E8D281FBAA3F}" type="parTrans" cxnId="{099DDAD3-276A-42EF-8B53-991C6926BFCF}">
      <dgm:prSet/>
      <dgm:spPr/>
      <dgm:t>
        <a:bodyPr/>
        <a:lstStyle/>
        <a:p>
          <a:endParaRPr lang="en-US"/>
        </a:p>
      </dgm:t>
    </dgm:pt>
    <dgm:pt modelId="{87B137B5-A106-496E-B66F-7388FAFA3C51}" type="sibTrans" cxnId="{099DDAD3-276A-42EF-8B53-991C6926BFCF}">
      <dgm:prSet phldrT="3" phldr="0"/>
      <dgm:spPr/>
      <dgm:t>
        <a:bodyPr/>
        <a:lstStyle/>
        <a:p>
          <a:r>
            <a:rPr lang="en-US"/>
            <a:t>3</a:t>
          </a:r>
        </a:p>
      </dgm:t>
    </dgm:pt>
    <dgm:pt modelId="{13FE37D7-956C-4D80-973B-5EDBF648266D}">
      <dgm:prSet custT="1"/>
      <dgm:spPr/>
      <dgm:t>
        <a:bodyPr/>
        <a:lstStyle/>
        <a:p>
          <a:pPr algn="ctr"/>
          <a:r>
            <a:rPr lang="en-US" sz="2200" b="1"/>
            <a:t>Know what knowledge, skills, and strategies the student needs to </a:t>
          </a:r>
          <a:r>
            <a:rPr lang="en-US" sz="2200" b="1">
              <a:latin typeface="Calibri"/>
            </a:rPr>
            <a:t>meet</a:t>
          </a:r>
          <a:r>
            <a:rPr lang="en-US" sz="2200" b="1"/>
            <a:t> ambitious goals (focus of SDI!)</a:t>
          </a:r>
        </a:p>
      </dgm:t>
    </dgm:pt>
    <dgm:pt modelId="{8AB87677-79A6-476F-9B59-551BBE7EE0BB}" type="parTrans" cxnId="{BC952FBD-DBC4-452F-913A-80C38FC8C2CF}">
      <dgm:prSet/>
      <dgm:spPr/>
      <dgm:t>
        <a:bodyPr/>
        <a:lstStyle/>
        <a:p>
          <a:endParaRPr lang="en-US"/>
        </a:p>
      </dgm:t>
    </dgm:pt>
    <dgm:pt modelId="{EECB5B4C-4BBA-4815-B12A-6D35DCB2A9DF}" type="sibTrans" cxnId="{BC952FBD-DBC4-452F-913A-80C38FC8C2CF}">
      <dgm:prSet phldrT="4" phldr="0"/>
      <dgm:spPr/>
      <dgm:t>
        <a:bodyPr/>
        <a:lstStyle/>
        <a:p>
          <a:r>
            <a:rPr lang="en-US"/>
            <a:t>4</a:t>
          </a:r>
        </a:p>
      </dgm:t>
    </dgm:pt>
    <dgm:pt modelId="{1C041972-6B15-43C9-90CC-B3E13A1E6D79}" type="pres">
      <dgm:prSet presAssocID="{6B1B81A5-A3BA-45BF-9B6F-D2A381D2F68F}" presName="Name0" presStyleCnt="0">
        <dgm:presLayoutVars>
          <dgm:animLvl val="lvl"/>
          <dgm:resizeHandles val="exact"/>
        </dgm:presLayoutVars>
      </dgm:prSet>
      <dgm:spPr/>
    </dgm:pt>
    <dgm:pt modelId="{13D15901-4B94-4212-BE3B-53FF686F3A36}" type="pres">
      <dgm:prSet presAssocID="{11F94373-4A44-412B-959B-8EBD41F40F6A}" presName="compositeNode" presStyleCnt="0">
        <dgm:presLayoutVars>
          <dgm:bulletEnabled val="1"/>
        </dgm:presLayoutVars>
      </dgm:prSet>
      <dgm:spPr/>
    </dgm:pt>
    <dgm:pt modelId="{9510D1AC-1837-4D5A-AD6B-11B9E2C4DED0}" type="pres">
      <dgm:prSet presAssocID="{11F94373-4A44-412B-959B-8EBD41F40F6A}" presName="bgRect" presStyleLbl="bgAccFollowNode1" presStyleIdx="0" presStyleCnt="4"/>
      <dgm:spPr/>
    </dgm:pt>
    <dgm:pt modelId="{33E9C21A-C54A-4C75-A4B6-01B289418420}" type="pres">
      <dgm:prSet presAssocID="{7F06E679-DFD6-4ADD-AC32-CA38EDDA969C}" presName="sibTransNodeCircle" presStyleLbl="alignNode1" presStyleIdx="0" presStyleCnt="8">
        <dgm:presLayoutVars>
          <dgm:chMax val="0"/>
          <dgm:bulletEnabled/>
        </dgm:presLayoutVars>
      </dgm:prSet>
      <dgm:spPr/>
    </dgm:pt>
    <dgm:pt modelId="{963EE9C7-09DC-4944-8D81-918F49EF8888}" type="pres">
      <dgm:prSet presAssocID="{11F94373-4A44-412B-959B-8EBD41F40F6A}" presName="bottomLine" presStyleLbl="alignNode1" presStyleIdx="1" presStyleCnt="8">
        <dgm:presLayoutVars/>
      </dgm:prSet>
      <dgm:spPr/>
    </dgm:pt>
    <dgm:pt modelId="{E3EEE955-078C-4C20-849F-464CE2819C42}" type="pres">
      <dgm:prSet presAssocID="{11F94373-4A44-412B-959B-8EBD41F40F6A}" presName="nodeText" presStyleLbl="bgAccFollowNode1" presStyleIdx="0" presStyleCnt="4">
        <dgm:presLayoutVars>
          <dgm:bulletEnabled val="1"/>
        </dgm:presLayoutVars>
      </dgm:prSet>
      <dgm:spPr/>
    </dgm:pt>
    <dgm:pt modelId="{36653296-9BD4-4E70-A7F8-9EB1EDF0F9BC}" type="pres">
      <dgm:prSet presAssocID="{7F06E679-DFD6-4ADD-AC32-CA38EDDA969C}" presName="sibTrans" presStyleCnt="0"/>
      <dgm:spPr/>
    </dgm:pt>
    <dgm:pt modelId="{371F339E-D3CD-40E4-A728-F7FA342D13FE}" type="pres">
      <dgm:prSet presAssocID="{6588D7E7-0F32-4AD2-993C-752845E8A4F6}" presName="compositeNode" presStyleCnt="0">
        <dgm:presLayoutVars>
          <dgm:bulletEnabled val="1"/>
        </dgm:presLayoutVars>
      </dgm:prSet>
      <dgm:spPr/>
    </dgm:pt>
    <dgm:pt modelId="{E3DFA6CE-BEDF-40C6-81A0-22896A40E2A5}" type="pres">
      <dgm:prSet presAssocID="{6588D7E7-0F32-4AD2-993C-752845E8A4F6}" presName="bgRect" presStyleLbl="bgAccFollowNode1" presStyleIdx="1" presStyleCnt="4"/>
      <dgm:spPr/>
    </dgm:pt>
    <dgm:pt modelId="{24D2A8D2-C95D-4B71-A93A-519A2BC9F530}" type="pres">
      <dgm:prSet presAssocID="{7D73B9A6-21DB-4213-A075-3AF6D9C0BFAA}" presName="sibTransNodeCircle" presStyleLbl="alignNode1" presStyleIdx="2" presStyleCnt="8">
        <dgm:presLayoutVars>
          <dgm:chMax val="0"/>
          <dgm:bulletEnabled/>
        </dgm:presLayoutVars>
      </dgm:prSet>
      <dgm:spPr/>
    </dgm:pt>
    <dgm:pt modelId="{A84184CD-9274-4121-B170-A74B7F44C50A}" type="pres">
      <dgm:prSet presAssocID="{6588D7E7-0F32-4AD2-993C-752845E8A4F6}" presName="bottomLine" presStyleLbl="alignNode1" presStyleIdx="3" presStyleCnt="8">
        <dgm:presLayoutVars/>
      </dgm:prSet>
      <dgm:spPr/>
    </dgm:pt>
    <dgm:pt modelId="{0417B3C4-03FB-4A0A-8420-82A21054D2CF}" type="pres">
      <dgm:prSet presAssocID="{6588D7E7-0F32-4AD2-993C-752845E8A4F6}" presName="nodeText" presStyleLbl="bgAccFollowNode1" presStyleIdx="1" presStyleCnt="4">
        <dgm:presLayoutVars>
          <dgm:bulletEnabled val="1"/>
        </dgm:presLayoutVars>
      </dgm:prSet>
      <dgm:spPr/>
    </dgm:pt>
    <dgm:pt modelId="{267DEE36-75B7-49F9-9998-1591204191B5}" type="pres">
      <dgm:prSet presAssocID="{7D73B9A6-21DB-4213-A075-3AF6D9C0BFAA}" presName="sibTrans" presStyleCnt="0"/>
      <dgm:spPr/>
    </dgm:pt>
    <dgm:pt modelId="{67269B63-2940-4812-A6F3-02DBEA2CCAF0}" type="pres">
      <dgm:prSet presAssocID="{9B43EA6B-E3DF-4C52-9B95-F73A228449C4}" presName="compositeNode" presStyleCnt="0">
        <dgm:presLayoutVars>
          <dgm:bulletEnabled val="1"/>
        </dgm:presLayoutVars>
      </dgm:prSet>
      <dgm:spPr/>
    </dgm:pt>
    <dgm:pt modelId="{29AF8D48-966D-4B0E-B851-BEFD4020EBC5}" type="pres">
      <dgm:prSet presAssocID="{9B43EA6B-E3DF-4C52-9B95-F73A228449C4}" presName="bgRect" presStyleLbl="bgAccFollowNode1" presStyleIdx="2" presStyleCnt="4"/>
      <dgm:spPr/>
    </dgm:pt>
    <dgm:pt modelId="{74371E9F-8363-4511-A89F-E7787C4BF5FE}" type="pres">
      <dgm:prSet presAssocID="{87B137B5-A106-496E-B66F-7388FAFA3C51}" presName="sibTransNodeCircle" presStyleLbl="alignNode1" presStyleIdx="4" presStyleCnt="8">
        <dgm:presLayoutVars>
          <dgm:chMax val="0"/>
          <dgm:bulletEnabled/>
        </dgm:presLayoutVars>
      </dgm:prSet>
      <dgm:spPr/>
    </dgm:pt>
    <dgm:pt modelId="{327E39BF-6396-42B9-A34D-207146FB5BA4}" type="pres">
      <dgm:prSet presAssocID="{9B43EA6B-E3DF-4C52-9B95-F73A228449C4}" presName="bottomLine" presStyleLbl="alignNode1" presStyleIdx="5" presStyleCnt="8">
        <dgm:presLayoutVars/>
      </dgm:prSet>
      <dgm:spPr/>
    </dgm:pt>
    <dgm:pt modelId="{6A74D653-77EA-404E-9CBE-C5BD131B117F}" type="pres">
      <dgm:prSet presAssocID="{9B43EA6B-E3DF-4C52-9B95-F73A228449C4}" presName="nodeText" presStyleLbl="bgAccFollowNode1" presStyleIdx="2" presStyleCnt="4">
        <dgm:presLayoutVars>
          <dgm:bulletEnabled val="1"/>
        </dgm:presLayoutVars>
      </dgm:prSet>
      <dgm:spPr/>
    </dgm:pt>
    <dgm:pt modelId="{96E51EDB-DADA-4E90-905E-102B91ECF797}" type="pres">
      <dgm:prSet presAssocID="{87B137B5-A106-496E-B66F-7388FAFA3C51}" presName="sibTrans" presStyleCnt="0"/>
      <dgm:spPr/>
    </dgm:pt>
    <dgm:pt modelId="{8F2AF21D-E41F-4AF7-AB16-5D5A4EFC915A}" type="pres">
      <dgm:prSet presAssocID="{13FE37D7-956C-4D80-973B-5EDBF648266D}" presName="compositeNode" presStyleCnt="0">
        <dgm:presLayoutVars>
          <dgm:bulletEnabled val="1"/>
        </dgm:presLayoutVars>
      </dgm:prSet>
      <dgm:spPr/>
    </dgm:pt>
    <dgm:pt modelId="{BE13163C-9DF7-43CB-A449-9C6EC041B28E}" type="pres">
      <dgm:prSet presAssocID="{13FE37D7-956C-4D80-973B-5EDBF648266D}" presName="bgRect" presStyleLbl="bgAccFollowNode1" presStyleIdx="3" presStyleCnt="4"/>
      <dgm:spPr/>
    </dgm:pt>
    <dgm:pt modelId="{7BABAE35-1E59-4536-A38C-7FE00B74A31E}" type="pres">
      <dgm:prSet presAssocID="{EECB5B4C-4BBA-4815-B12A-6D35DCB2A9DF}" presName="sibTransNodeCircle" presStyleLbl="alignNode1" presStyleIdx="6" presStyleCnt="8">
        <dgm:presLayoutVars>
          <dgm:chMax val="0"/>
          <dgm:bulletEnabled/>
        </dgm:presLayoutVars>
      </dgm:prSet>
      <dgm:spPr/>
    </dgm:pt>
    <dgm:pt modelId="{F05AC11A-B816-4216-B710-0086044A5FAB}" type="pres">
      <dgm:prSet presAssocID="{13FE37D7-956C-4D80-973B-5EDBF648266D}" presName="bottomLine" presStyleLbl="alignNode1" presStyleIdx="7" presStyleCnt="8">
        <dgm:presLayoutVars/>
      </dgm:prSet>
      <dgm:spPr/>
    </dgm:pt>
    <dgm:pt modelId="{30DD9D40-8C82-4F85-A29C-CC1CCBF7CD77}" type="pres">
      <dgm:prSet presAssocID="{13FE37D7-956C-4D80-973B-5EDBF648266D}" presName="nodeText" presStyleLbl="bgAccFollowNode1" presStyleIdx="3" presStyleCnt="4">
        <dgm:presLayoutVars>
          <dgm:bulletEnabled val="1"/>
        </dgm:presLayoutVars>
      </dgm:prSet>
      <dgm:spPr/>
    </dgm:pt>
  </dgm:ptLst>
  <dgm:cxnLst>
    <dgm:cxn modelId="{8A627702-C472-467B-BB25-6A09F8271120}" type="presOf" srcId="{11F94373-4A44-412B-959B-8EBD41F40F6A}" destId="{9510D1AC-1837-4D5A-AD6B-11B9E2C4DED0}" srcOrd="0" destOrd="0" presId="urn:microsoft.com/office/officeart/2016/7/layout/BasicLinearProcessNumbered"/>
    <dgm:cxn modelId="{DAAFBE08-9E7C-4063-BAF3-B4ADE39FBD29}" type="presOf" srcId="{EECB5B4C-4BBA-4815-B12A-6D35DCB2A9DF}" destId="{7BABAE35-1E59-4536-A38C-7FE00B74A31E}" srcOrd="0" destOrd="0" presId="urn:microsoft.com/office/officeart/2016/7/layout/BasicLinearProcessNumbered"/>
    <dgm:cxn modelId="{1ACFC314-8B12-46D9-8636-62810C9791CA}" type="presOf" srcId="{9B43EA6B-E3DF-4C52-9B95-F73A228449C4}" destId="{29AF8D48-966D-4B0E-B851-BEFD4020EBC5}" srcOrd="0" destOrd="0" presId="urn:microsoft.com/office/officeart/2016/7/layout/BasicLinearProcessNumbered"/>
    <dgm:cxn modelId="{73008349-1339-4600-9F16-F08D62514C3A}" srcId="{6B1B81A5-A3BA-45BF-9B6F-D2A381D2F68F}" destId="{11F94373-4A44-412B-959B-8EBD41F40F6A}" srcOrd="0" destOrd="0" parTransId="{260F4ED2-5101-4C63-B74E-A63589FB0B50}" sibTransId="{7F06E679-DFD6-4ADD-AC32-CA38EDDA969C}"/>
    <dgm:cxn modelId="{6CE19D4C-0571-44F2-8A93-1F86736E6A72}" type="presOf" srcId="{7F06E679-DFD6-4ADD-AC32-CA38EDDA969C}" destId="{33E9C21A-C54A-4C75-A4B6-01B289418420}" srcOrd="0" destOrd="0" presId="urn:microsoft.com/office/officeart/2016/7/layout/BasicLinearProcessNumbered"/>
    <dgm:cxn modelId="{FE357B7A-08A8-49D0-A910-67E1C27D7E71}" type="presOf" srcId="{7D73B9A6-21DB-4213-A075-3AF6D9C0BFAA}" destId="{24D2A8D2-C95D-4B71-A93A-519A2BC9F530}" srcOrd="0" destOrd="0" presId="urn:microsoft.com/office/officeart/2016/7/layout/BasicLinearProcessNumbered"/>
    <dgm:cxn modelId="{9CA8C37F-6AC6-46C1-91BC-15C7F7629E66}" type="presOf" srcId="{13FE37D7-956C-4D80-973B-5EDBF648266D}" destId="{BE13163C-9DF7-43CB-A449-9C6EC041B28E}" srcOrd="0" destOrd="0" presId="urn:microsoft.com/office/officeart/2016/7/layout/BasicLinearProcessNumbered"/>
    <dgm:cxn modelId="{E705DD81-5DE1-4DAF-9B62-AB6E8513A7D4}" srcId="{6B1B81A5-A3BA-45BF-9B6F-D2A381D2F68F}" destId="{6588D7E7-0F32-4AD2-993C-752845E8A4F6}" srcOrd="1" destOrd="0" parTransId="{F3ADD134-B735-46F5-B134-F6E3258D3342}" sibTransId="{7D73B9A6-21DB-4213-A075-3AF6D9C0BFAA}"/>
    <dgm:cxn modelId="{4A8CE5A2-6A65-4B49-9FA0-DF2E3DB0B805}" type="presOf" srcId="{87B137B5-A106-496E-B66F-7388FAFA3C51}" destId="{74371E9F-8363-4511-A89F-E7787C4BF5FE}" srcOrd="0" destOrd="0" presId="urn:microsoft.com/office/officeart/2016/7/layout/BasicLinearProcessNumbered"/>
    <dgm:cxn modelId="{0FE10CB5-DD0B-42AD-8A06-33A553F874D7}" type="presOf" srcId="{6588D7E7-0F32-4AD2-993C-752845E8A4F6}" destId="{0417B3C4-03FB-4A0A-8420-82A21054D2CF}" srcOrd="1" destOrd="0" presId="urn:microsoft.com/office/officeart/2016/7/layout/BasicLinearProcessNumbered"/>
    <dgm:cxn modelId="{383F61BA-D895-446E-B77B-C28C8D3794AD}" type="presOf" srcId="{6B1B81A5-A3BA-45BF-9B6F-D2A381D2F68F}" destId="{1C041972-6B15-43C9-90CC-B3E13A1E6D79}" srcOrd="0" destOrd="0" presId="urn:microsoft.com/office/officeart/2016/7/layout/BasicLinearProcessNumbered"/>
    <dgm:cxn modelId="{BC952FBD-DBC4-452F-913A-80C38FC8C2CF}" srcId="{6B1B81A5-A3BA-45BF-9B6F-D2A381D2F68F}" destId="{13FE37D7-956C-4D80-973B-5EDBF648266D}" srcOrd="3" destOrd="0" parTransId="{8AB87677-79A6-476F-9B59-551BBE7EE0BB}" sibTransId="{EECB5B4C-4BBA-4815-B12A-6D35DCB2A9DF}"/>
    <dgm:cxn modelId="{A4CF52CF-B704-4B27-84D6-148598F7B7DB}" type="presOf" srcId="{11F94373-4A44-412B-959B-8EBD41F40F6A}" destId="{E3EEE955-078C-4C20-849F-464CE2819C42}" srcOrd="1" destOrd="0" presId="urn:microsoft.com/office/officeart/2016/7/layout/BasicLinearProcessNumbered"/>
    <dgm:cxn modelId="{FD888BD0-25B6-449F-BEB3-A494B67C69D0}" type="presOf" srcId="{13FE37D7-956C-4D80-973B-5EDBF648266D}" destId="{30DD9D40-8C82-4F85-A29C-CC1CCBF7CD77}" srcOrd="1" destOrd="0" presId="urn:microsoft.com/office/officeart/2016/7/layout/BasicLinearProcessNumbered"/>
    <dgm:cxn modelId="{099DDAD3-276A-42EF-8B53-991C6926BFCF}" srcId="{6B1B81A5-A3BA-45BF-9B6F-D2A381D2F68F}" destId="{9B43EA6B-E3DF-4C52-9B95-F73A228449C4}" srcOrd="2" destOrd="0" parTransId="{F518C052-C7E0-4581-B055-E8D281FBAA3F}" sibTransId="{87B137B5-A106-496E-B66F-7388FAFA3C51}"/>
    <dgm:cxn modelId="{9BE3CED5-A82F-424C-8CD1-E658D4FA3179}" type="presOf" srcId="{9B43EA6B-E3DF-4C52-9B95-F73A228449C4}" destId="{6A74D653-77EA-404E-9CBE-C5BD131B117F}" srcOrd="1" destOrd="0" presId="urn:microsoft.com/office/officeart/2016/7/layout/BasicLinearProcessNumbered"/>
    <dgm:cxn modelId="{1BB421F4-FAC5-4505-955A-E632B23AB896}" type="presOf" srcId="{6588D7E7-0F32-4AD2-993C-752845E8A4F6}" destId="{E3DFA6CE-BEDF-40C6-81A0-22896A40E2A5}" srcOrd="0" destOrd="0" presId="urn:microsoft.com/office/officeart/2016/7/layout/BasicLinearProcessNumbered"/>
    <dgm:cxn modelId="{AACCE58D-E855-43AD-88A8-D917BDC2E32C}" type="presParOf" srcId="{1C041972-6B15-43C9-90CC-B3E13A1E6D79}" destId="{13D15901-4B94-4212-BE3B-53FF686F3A36}" srcOrd="0" destOrd="0" presId="urn:microsoft.com/office/officeart/2016/7/layout/BasicLinearProcessNumbered"/>
    <dgm:cxn modelId="{11D01E5C-DA85-4676-9152-9DE0D3D3A7C6}" type="presParOf" srcId="{13D15901-4B94-4212-BE3B-53FF686F3A36}" destId="{9510D1AC-1837-4D5A-AD6B-11B9E2C4DED0}" srcOrd="0" destOrd="0" presId="urn:microsoft.com/office/officeart/2016/7/layout/BasicLinearProcessNumbered"/>
    <dgm:cxn modelId="{0DDDCE07-9813-4A65-964A-1DC7505A4278}" type="presParOf" srcId="{13D15901-4B94-4212-BE3B-53FF686F3A36}" destId="{33E9C21A-C54A-4C75-A4B6-01B289418420}" srcOrd="1" destOrd="0" presId="urn:microsoft.com/office/officeart/2016/7/layout/BasicLinearProcessNumbered"/>
    <dgm:cxn modelId="{C187CAF8-59FD-4BDF-BB7F-6B379BC30CCF}" type="presParOf" srcId="{13D15901-4B94-4212-BE3B-53FF686F3A36}" destId="{963EE9C7-09DC-4944-8D81-918F49EF8888}" srcOrd="2" destOrd="0" presId="urn:microsoft.com/office/officeart/2016/7/layout/BasicLinearProcessNumbered"/>
    <dgm:cxn modelId="{1432B197-1689-4D53-8ECC-0C39DB820728}" type="presParOf" srcId="{13D15901-4B94-4212-BE3B-53FF686F3A36}" destId="{E3EEE955-078C-4C20-849F-464CE2819C42}" srcOrd="3" destOrd="0" presId="urn:microsoft.com/office/officeart/2016/7/layout/BasicLinearProcessNumbered"/>
    <dgm:cxn modelId="{438634B5-D296-4054-9898-F8E915CDF2D8}" type="presParOf" srcId="{1C041972-6B15-43C9-90CC-B3E13A1E6D79}" destId="{36653296-9BD4-4E70-A7F8-9EB1EDF0F9BC}" srcOrd="1" destOrd="0" presId="urn:microsoft.com/office/officeart/2016/7/layout/BasicLinearProcessNumbered"/>
    <dgm:cxn modelId="{CF572E93-9065-40D1-951C-45259BE0030F}" type="presParOf" srcId="{1C041972-6B15-43C9-90CC-B3E13A1E6D79}" destId="{371F339E-D3CD-40E4-A728-F7FA342D13FE}" srcOrd="2" destOrd="0" presId="urn:microsoft.com/office/officeart/2016/7/layout/BasicLinearProcessNumbered"/>
    <dgm:cxn modelId="{C4F9C159-763B-4942-9AAA-02B1C547259E}" type="presParOf" srcId="{371F339E-D3CD-40E4-A728-F7FA342D13FE}" destId="{E3DFA6CE-BEDF-40C6-81A0-22896A40E2A5}" srcOrd="0" destOrd="0" presId="urn:microsoft.com/office/officeart/2016/7/layout/BasicLinearProcessNumbered"/>
    <dgm:cxn modelId="{E974E67C-100A-4F72-AE85-2DCF9D11E5C2}" type="presParOf" srcId="{371F339E-D3CD-40E4-A728-F7FA342D13FE}" destId="{24D2A8D2-C95D-4B71-A93A-519A2BC9F530}" srcOrd="1" destOrd="0" presId="urn:microsoft.com/office/officeart/2016/7/layout/BasicLinearProcessNumbered"/>
    <dgm:cxn modelId="{C0DC668C-1F39-45C7-981D-5B73E7BD5FEF}" type="presParOf" srcId="{371F339E-D3CD-40E4-A728-F7FA342D13FE}" destId="{A84184CD-9274-4121-B170-A74B7F44C50A}" srcOrd="2" destOrd="0" presId="urn:microsoft.com/office/officeart/2016/7/layout/BasicLinearProcessNumbered"/>
    <dgm:cxn modelId="{E6A4909F-6919-4C7C-BC7F-276885AE7DB0}" type="presParOf" srcId="{371F339E-D3CD-40E4-A728-F7FA342D13FE}" destId="{0417B3C4-03FB-4A0A-8420-82A21054D2CF}" srcOrd="3" destOrd="0" presId="urn:microsoft.com/office/officeart/2016/7/layout/BasicLinearProcessNumbered"/>
    <dgm:cxn modelId="{DA4C091D-852B-4B5E-83D6-8382FD7D331C}" type="presParOf" srcId="{1C041972-6B15-43C9-90CC-B3E13A1E6D79}" destId="{267DEE36-75B7-49F9-9998-1591204191B5}" srcOrd="3" destOrd="0" presId="urn:microsoft.com/office/officeart/2016/7/layout/BasicLinearProcessNumbered"/>
    <dgm:cxn modelId="{8D479704-3E17-461F-97C9-97B460A60101}" type="presParOf" srcId="{1C041972-6B15-43C9-90CC-B3E13A1E6D79}" destId="{67269B63-2940-4812-A6F3-02DBEA2CCAF0}" srcOrd="4" destOrd="0" presId="urn:microsoft.com/office/officeart/2016/7/layout/BasicLinearProcessNumbered"/>
    <dgm:cxn modelId="{1DE7B297-4FB1-411C-8653-19E03AC09E16}" type="presParOf" srcId="{67269B63-2940-4812-A6F3-02DBEA2CCAF0}" destId="{29AF8D48-966D-4B0E-B851-BEFD4020EBC5}" srcOrd="0" destOrd="0" presId="urn:microsoft.com/office/officeart/2016/7/layout/BasicLinearProcessNumbered"/>
    <dgm:cxn modelId="{BFC6B0AE-9E41-4FC7-9A89-171448A8FC65}" type="presParOf" srcId="{67269B63-2940-4812-A6F3-02DBEA2CCAF0}" destId="{74371E9F-8363-4511-A89F-E7787C4BF5FE}" srcOrd="1" destOrd="0" presId="urn:microsoft.com/office/officeart/2016/7/layout/BasicLinearProcessNumbered"/>
    <dgm:cxn modelId="{90186A1D-E879-47B4-8502-6D26F1345605}" type="presParOf" srcId="{67269B63-2940-4812-A6F3-02DBEA2CCAF0}" destId="{327E39BF-6396-42B9-A34D-207146FB5BA4}" srcOrd="2" destOrd="0" presId="urn:microsoft.com/office/officeart/2016/7/layout/BasicLinearProcessNumbered"/>
    <dgm:cxn modelId="{9645C212-2359-4F2D-8DDF-AB75A55BDC1C}" type="presParOf" srcId="{67269B63-2940-4812-A6F3-02DBEA2CCAF0}" destId="{6A74D653-77EA-404E-9CBE-C5BD131B117F}" srcOrd="3" destOrd="0" presId="urn:microsoft.com/office/officeart/2016/7/layout/BasicLinearProcessNumbered"/>
    <dgm:cxn modelId="{7F966F7B-9544-40C3-9B8F-B8ACF9DB8355}" type="presParOf" srcId="{1C041972-6B15-43C9-90CC-B3E13A1E6D79}" destId="{96E51EDB-DADA-4E90-905E-102B91ECF797}" srcOrd="5" destOrd="0" presId="urn:microsoft.com/office/officeart/2016/7/layout/BasicLinearProcessNumbered"/>
    <dgm:cxn modelId="{F47D9BDD-AF52-42A7-824B-1F78968EBFD9}" type="presParOf" srcId="{1C041972-6B15-43C9-90CC-B3E13A1E6D79}" destId="{8F2AF21D-E41F-4AF7-AB16-5D5A4EFC915A}" srcOrd="6" destOrd="0" presId="urn:microsoft.com/office/officeart/2016/7/layout/BasicLinearProcessNumbered"/>
    <dgm:cxn modelId="{1DB71773-7055-4485-B3A9-DC3751E723E7}" type="presParOf" srcId="{8F2AF21D-E41F-4AF7-AB16-5D5A4EFC915A}" destId="{BE13163C-9DF7-43CB-A449-9C6EC041B28E}" srcOrd="0" destOrd="0" presId="urn:microsoft.com/office/officeart/2016/7/layout/BasicLinearProcessNumbered"/>
    <dgm:cxn modelId="{94615862-B517-4C86-BC14-76BD5E6687C4}" type="presParOf" srcId="{8F2AF21D-E41F-4AF7-AB16-5D5A4EFC915A}" destId="{7BABAE35-1E59-4536-A38C-7FE00B74A31E}" srcOrd="1" destOrd="0" presId="urn:microsoft.com/office/officeart/2016/7/layout/BasicLinearProcessNumbered"/>
    <dgm:cxn modelId="{BEE6F805-E8A3-4C9B-92CB-54517CA8437B}" type="presParOf" srcId="{8F2AF21D-E41F-4AF7-AB16-5D5A4EFC915A}" destId="{F05AC11A-B816-4216-B710-0086044A5FAB}" srcOrd="2" destOrd="0" presId="urn:microsoft.com/office/officeart/2016/7/layout/BasicLinearProcessNumbered"/>
    <dgm:cxn modelId="{E5112DFD-A336-4234-ABE4-B6AA0F6A4AA3}" type="presParOf" srcId="{8F2AF21D-E41F-4AF7-AB16-5D5A4EFC915A}" destId="{30DD9D40-8C82-4F85-A29C-CC1CCBF7CD77}" srcOrd="3" destOrd="0" presId="urn:microsoft.com/office/officeart/2016/7/layout/BasicLinear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DBF2A7F-38F4-40E6-91E8-282386C5BD0A}" type="doc">
      <dgm:prSet loTypeId="urn:microsoft.com/office/officeart/2005/8/layout/hProcess9" loCatId="process" qsTypeId="urn:microsoft.com/office/officeart/2005/8/quickstyle/simple1" qsCatId="simple" csTypeId="urn:microsoft.com/office/officeart/2005/8/colors/accent1_2" csCatId="accent1" phldr="1"/>
      <dgm:spPr/>
    </dgm:pt>
    <dgm:pt modelId="{D23D600B-F572-4D57-8F12-100E833D3A9B}">
      <dgm:prSet phldrT="[Text]" custT="1"/>
      <dgm:spPr>
        <a:solidFill>
          <a:schemeClr val="accent1"/>
        </a:solidFill>
        <a:ln w="19050">
          <a:solidFill>
            <a:schemeClr val="bg1"/>
          </a:solidFill>
        </a:ln>
      </dgm:spPr>
      <dgm:t>
        <a:bodyPr/>
        <a:lstStyle/>
        <a:p>
          <a:r>
            <a:rPr lang="en-US" sz="2400"/>
            <a:t>PLAAFP Statement</a:t>
          </a:r>
        </a:p>
      </dgm:t>
    </dgm:pt>
    <dgm:pt modelId="{0D1F3F19-3E2E-4717-BEFA-C37404FDABF6}" type="parTrans" cxnId="{0ECC0D10-513C-4D43-9012-A576531172A9}">
      <dgm:prSet/>
      <dgm:spPr/>
      <dgm:t>
        <a:bodyPr/>
        <a:lstStyle/>
        <a:p>
          <a:endParaRPr lang="en-US"/>
        </a:p>
      </dgm:t>
    </dgm:pt>
    <dgm:pt modelId="{9B7E4F26-D511-49F4-A339-895BACDE5EA1}" type="sibTrans" cxnId="{0ECC0D10-513C-4D43-9012-A576531172A9}">
      <dgm:prSet/>
      <dgm:spPr/>
      <dgm:t>
        <a:bodyPr/>
        <a:lstStyle/>
        <a:p>
          <a:endParaRPr lang="en-US"/>
        </a:p>
      </dgm:t>
    </dgm:pt>
    <dgm:pt modelId="{DABFCE55-F9C2-4247-B355-5358EC63DA55}">
      <dgm:prSet phldrT="[Text]" custT="1"/>
      <dgm:spPr>
        <a:solidFill>
          <a:schemeClr val="accent1"/>
        </a:solidFill>
      </dgm:spPr>
      <dgm:t>
        <a:bodyPr/>
        <a:lstStyle/>
        <a:p>
          <a:r>
            <a:rPr lang="en-US" sz="2400"/>
            <a:t>Annual Goals</a:t>
          </a:r>
        </a:p>
      </dgm:t>
    </dgm:pt>
    <dgm:pt modelId="{667C0357-55F1-4BF4-9AB4-EEB48AD9C568}" type="parTrans" cxnId="{E878E079-570C-43F3-AA47-FB20587AB1A6}">
      <dgm:prSet/>
      <dgm:spPr/>
      <dgm:t>
        <a:bodyPr/>
        <a:lstStyle/>
        <a:p>
          <a:endParaRPr lang="en-US"/>
        </a:p>
      </dgm:t>
    </dgm:pt>
    <dgm:pt modelId="{DA455F4D-9965-42FC-9502-5A05C2A1FA66}" type="sibTrans" cxnId="{E878E079-570C-43F3-AA47-FB20587AB1A6}">
      <dgm:prSet/>
      <dgm:spPr/>
      <dgm:t>
        <a:bodyPr/>
        <a:lstStyle/>
        <a:p>
          <a:endParaRPr lang="en-US"/>
        </a:p>
      </dgm:t>
    </dgm:pt>
    <dgm:pt modelId="{C811C77F-0702-468D-923E-F13B42CE7F06}">
      <dgm:prSet phldrT="[Text]"/>
      <dgm:spPr/>
      <dgm:t>
        <a:bodyPr/>
        <a:lstStyle/>
        <a:p>
          <a:r>
            <a:rPr lang="en-US"/>
            <a:t>Measuring Progress Toward Annual Goals</a:t>
          </a:r>
        </a:p>
      </dgm:t>
    </dgm:pt>
    <dgm:pt modelId="{8F5D0B75-B52A-4752-B17C-109A4869CB29}" type="parTrans" cxnId="{4A13F1B1-FE7D-4C26-A092-32D01B43A1C0}">
      <dgm:prSet/>
      <dgm:spPr/>
      <dgm:t>
        <a:bodyPr/>
        <a:lstStyle/>
        <a:p>
          <a:endParaRPr lang="en-US"/>
        </a:p>
      </dgm:t>
    </dgm:pt>
    <dgm:pt modelId="{C60181B9-EE80-4177-B501-53519B78C132}" type="sibTrans" cxnId="{4A13F1B1-FE7D-4C26-A092-32D01B43A1C0}">
      <dgm:prSet/>
      <dgm:spPr/>
      <dgm:t>
        <a:bodyPr/>
        <a:lstStyle/>
        <a:p>
          <a:endParaRPr lang="en-US"/>
        </a:p>
      </dgm:t>
    </dgm:pt>
    <dgm:pt modelId="{44598141-1869-45BB-9DE3-0DA39B466D59}">
      <dgm:prSet/>
      <dgm:spPr/>
      <dgm:t>
        <a:bodyPr/>
        <a:lstStyle/>
        <a:p>
          <a:r>
            <a:rPr lang="en-US"/>
            <a:t>Date, Frequency, Duration, and Location of Services</a:t>
          </a:r>
        </a:p>
      </dgm:t>
    </dgm:pt>
    <dgm:pt modelId="{C1325ECB-8CBB-425E-A68B-4125CE4CB6E6}" type="parTrans" cxnId="{030FADC1-FF95-4058-91B7-179E7CB317EE}">
      <dgm:prSet/>
      <dgm:spPr/>
      <dgm:t>
        <a:bodyPr/>
        <a:lstStyle/>
        <a:p>
          <a:endParaRPr lang="en-US"/>
        </a:p>
      </dgm:t>
    </dgm:pt>
    <dgm:pt modelId="{94145710-D219-491F-AF1B-35E576E392B4}" type="sibTrans" cxnId="{030FADC1-FF95-4058-91B7-179E7CB317EE}">
      <dgm:prSet/>
      <dgm:spPr/>
      <dgm:t>
        <a:bodyPr/>
        <a:lstStyle/>
        <a:p>
          <a:endParaRPr lang="en-US"/>
        </a:p>
      </dgm:t>
    </dgm:pt>
    <dgm:pt modelId="{7071E274-B21F-4083-84E7-1D7523D43DA8}">
      <dgm:prSet/>
      <dgm:spPr/>
      <dgm:t>
        <a:bodyPr/>
        <a:lstStyle/>
        <a:p>
          <a:r>
            <a:rPr lang="en-US"/>
            <a:t>Participation Outside Regular Education and in State and Districtwide Assessments</a:t>
          </a:r>
        </a:p>
      </dgm:t>
    </dgm:pt>
    <dgm:pt modelId="{3BE19778-0A4A-4121-98A4-2AFE6C85CB4C}" type="parTrans" cxnId="{699B1392-4FBB-41CF-AF14-C7A01E5D366B}">
      <dgm:prSet/>
      <dgm:spPr/>
      <dgm:t>
        <a:bodyPr/>
        <a:lstStyle/>
        <a:p>
          <a:endParaRPr lang="en-US"/>
        </a:p>
      </dgm:t>
    </dgm:pt>
    <dgm:pt modelId="{F3B907FB-1BC4-45BB-B832-B02436D1CF87}" type="sibTrans" cxnId="{699B1392-4FBB-41CF-AF14-C7A01E5D366B}">
      <dgm:prSet/>
      <dgm:spPr/>
      <dgm:t>
        <a:bodyPr/>
        <a:lstStyle/>
        <a:p>
          <a:endParaRPr lang="en-US"/>
        </a:p>
      </dgm:t>
    </dgm:pt>
    <dgm:pt modelId="{120D5112-C158-4893-9921-5FF43A0EBBAF}">
      <dgm:prSet/>
      <dgm:spPr/>
      <dgm:t>
        <a:bodyPr/>
        <a:lstStyle/>
        <a:p>
          <a:r>
            <a:rPr lang="en-US"/>
            <a:t>Statement of Special Education and Aids and Services</a:t>
          </a:r>
        </a:p>
      </dgm:t>
    </dgm:pt>
    <dgm:pt modelId="{49452D6F-D648-44BE-843C-BE903668FC02}" type="parTrans" cxnId="{42E9E82E-7682-415D-93E5-239D312B48D1}">
      <dgm:prSet/>
      <dgm:spPr/>
      <dgm:t>
        <a:bodyPr/>
        <a:lstStyle/>
        <a:p>
          <a:endParaRPr lang="en-US"/>
        </a:p>
      </dgm:t>
    </dgm:pt>
    <dgm:pt modelId="{B4BDF16C-BC54-491A-991E-090F7AB6B36E}" type="sibTrans" cxnId="{42E9E82E-7682-415D-93E5-239D312B48D1}">
      <dgm:prSet/>
      <dgm:spPr/>
      <dgm:t>
        <a:bodyPr/>
        <a:lstStyle/>
        <a:p>
          <a:endParaRPr lang="en-US"/>
        </a:p>
      </dgm:t>
    </dgm:pt>
    <dgm:pt modelId="{4C050353-F5EC-4DB7-9C4C-5B8079D628D0}" type="pres">
      <dgm:prSet presAssocID="{2DBF2A7F-38F4-40E6-91E8-282386C5BD0A}" presName="CompostProcess" presStyleCnt="0">
        <dgm:presLayoutVars>
          <dgm:dir/>
          <dgm:resizeHandles val="exact"/>
        </dgm:presLayoutVars>
      </dgm:prSet>
      <dgm:spPr/>
    </dgm:pt>
    <dgm:pt modelId="{CC11B2C0-3E5E-4A9E-872E-049197CDA47E}" type="pres">
      <dgm:prSet presAssocID="{2DBF2A7F-38F4-40E6-91E8-282386C5BD0A}" presName="arrow" presStyleLbl="bgShp" presStyleIdx="0" presStyleCnt="1"/>
      <dgm:spPr/>
    </dgm:pt>
    <dgm:pt modelId="{8E8D42C4-F3C7-4A89-B02E-1D0766FF2DE5}" type="pres">
      <dgm:prSet presAssocID="{2DBF2A7F-38F4-40E6-91E8-282386C5BD0A}" presName="linearProcess" presStyleCnt="0"/>
      <dgm:spPr/>
    </dgm:pt>
    <dgm:pt modelId="{9F44B13E-99FF-430F-BAC3-FF947260ECD5}" type="pres">
      <dgm:prSet presAssocID="{D23D600B-F572-4D57-8F12-100E833D3A9B}" presName="textNode" presStyleLbl="node1" presStyleIdx="0" presStyleCnt="6">
        <dgm:presLayoutVars>
          <dgm:bulletEnabled val="1"/>
        </dgm:presLayoutVars>
      </dgm:prSet>
      <dgm:spPr/>
    </dgm:pt>
    <dgm:pt modelId="{B1DEE69F-B7B7-4324-8206-5BE79B79C512}" type="pres">
      <dgm:prSet presAssocID="{9B7E4F26-D511-49F4-A339-895BACDE5EA1}" presName="sibTrans" presStyleCnt="0"/>
      <dgm:spPr/>
    </dgm:pt>
    <dgm:pt modelId="{3AFF4DF7-C08F-4EE4-B827-CF5CB277AA47}" type="pres">
      <dgm:prSet presAssocID="{DABFCE55-F9C2-4247-B355-5358EC63DA55}" presName="textNode" presStyleLbl="node1" presStyleIdx="1" presStyleCnt="6">
        <dgm:presLayoutVars>
          <dgm:bulletEnabled val="1"/>
        </dgm:presLayoutVars>
      </dgm:prSet>
      <dgm:spPr/>
    </dgm:pt>
    <dgm:pt modelId="{3E62D7A9-B6CD-442F-B5D4-432CAAE3703F}" type="pres">
      <dgm:prSet presAssocID="{DA455F4D-9965-42FC-9502-5A05C2A1FA66}" presName="sibTrans" presStyleCnt="0"/>
      <dgm:spPr/>
    </dgm:pt>
    <dgm:pt modelId="{EFDBD666-AF89-4680-B21D-999CED069A54}" type="pres">
      <dgm:prSet presAssocID="{C811C77F-0702-468D-923E-F13B42CE7F06}" presName="textNode" presStyleLbl="node1" presStyleIdx="2" presStyleCnt="6">
        <dgm:presLayoutVars>
          <dgm:bulletEnabled val="1"/>
        </dgm:presLayoutVars>
      </dgm:prSet>
      <dgm:spPr/>
    </dgm:pt>
    <dgm:pt modelId="{E2C3FE54-78A8-4984-BA0A-A57D162093D1}" type="pres">
      <dgm:prSet presAssocID="{C60181B9-EE80-4177-B501-53519B78C132}" presName="sibTrans" presStyleCnt="0"/>
      <dgm:spPr/>
    </dgm:pt>
    <dgm:pt modelId="{BBA90D99-3DC3-406D-93CA-F8C8FE36BD37}" type="pres">
      <dgm:prSet presAssocID="{44598141-1869-45BB-9DE3-0DA39B466D59}" presName="textNode" presStyleLbl="node1" presStyleIdx="3" presStyleCnt="6" custScaleY="99048" custLinFactX="196439" custLinFactNeighborX="200000" custLinFactNeighborY="2599">
        <dgm:presLayoutVars>
          <dgm:bulletEnabled val="1"/>
        </dgm:presLayoutVars>
      </dgm:prSet>
      <dgm:spPr/>
    </dgm:pt>
    <dgm:pt modelId="{396BDB0A-DEF9-4BF1-8EA1-BE3B452D0A03}" type="pres">
      <dgm:prSet presAssocID="{94145710-D219-491F-AF1B-35E576E392B4}" presName="sibTrans" presStyleCnt="0"/>
      <dgm:spPr/>
    </dgm:pt>
    <dgm:pt modelId="{F4A332CD-657B-4127-B012-A335C67A8EF4}" type="pres">
      <dgm:prSet presAssocID="{120D5112-C158-4893-9921-5FF43A0EBBAF}" presName="textNode" presStyleLbl="node1" presStyleIdx="4" presStyleCnt="6" custLinFactX="-100000" custLinFactNeighborX="-114427" custLinFactNeighborY="1595">
        <dgm:presLayoutVars>
          <dgm:bulletEnabled val="1"/>
        </dgm:presLayoutVars>
      </dgm:prSet>
      <dgm:spPr/>
    </dgm:pt>
    <dgm:pt modelId="{5A495B77-927F-4395-B962-609E31E03E42}" type="pres">
      <dgm:prSet presAssocID="{B4BDF16C-BC54-491A-991E-090F7AB6B36E}" presName="sibTrans" presStyleCnt="0"/>
      <dgm:spPr/>
    </dgm:pt>
    <dgm:pt modelId="{C9431E81-7AD1-4F94-B979-F7A3D8AE8740}" type="pres">
      <dgm:prSet presAssocID="{7071E274-B21F-4083-84E7-1D7523D43DA8}" presName="textNode" presStyleLbl="node1" presStyleIdx="5" presStyleCnt="6" custLinFactX="-100000" custLinFactNeighborX="-141114" custLinFactNeighborY="2392">
        <dgm:presLayoutVars>
          <dgm:bulletEnabled val="1"/>
        </dgm:presLayoutVars>
      </dgm:prSet>
      <dgm:spPr/>
    </dgm:pt>
  </dgm:ptLst>
  <dgm:cxnLst>
    <dgm:cxn modelId="{EEECDA0F-AC26-4030-8569-DBF4AB2C77FE}" type="presOf" srcId="{120D5112-C158-4893-9921-5FF43A0EBBAF}" destId="{F4A332CD-657B-4127-B012-A335C67A8EF4}" srcOrd="0" destOrd="0" presId="urn:microsoft.com/office/officeart/2005/8/layout/hProcess9"/>
    <dgm:cxn modelId="{0ECC0D10-513C-4D43-9012-A576531172A9}" srcId="{2DBF2A7F-38F4-40E6-91E8-282386C5BD0A}" destId="{D23D600B-F572-4D57-8F12-100E833D3A9B}" srcOrd="0" destOrd="0" parTransId="{0D1F3F19-3E2E-4717-BEFA-C37404FDABF6}" sibTransId="{9B7E4F26-D511-49F4-A339-895BACDE5EA1}"/>
    <dgm:cxn modelId="{42E9E82E-7682-415D-93E5-239D312B48D1}" srcId="{2DBF2A7F-38F4-40E6-91E8-282386C5BD0A}" destId="{120D5112-C158-4893-9921-5FF43A0EBBAF}" srcOrd="4" destOrd="0" parTransId="{49452D6F-D648-44BE-843C-BE903668FC02}" sibTransId="{B4BDF16C-BC54-491A-991E-090F7AB6B36E}"/>
    <dgm:cxn modelId="{ED92EB70-8203-4D02-93B6-ED5D59B94FD1}" type="presOf" srcId="{D23D600B-F572-4D57-8F12-100E833D3A9B}" destId="{9F44B13E-99FF-430F-BAC3-FF947260ECD5}" srcOrd="0" destOrd="0" presId="urn:microsoft.com/office/officeart/2005/8/layout/hProcess9"/>
    <dgm:cxn modelId="{2EEDF252-C685-4CD5-A2FD-2E1F57988D05}" type="presOf" srcId="{2DBF2A7F-38F4-40E6-91E8-282386C5BD0A}" destId="{4C050353-F5EC-4DB7-9C4C-5B8079D628D0}" srcOrd="0" destOrd="0" presId="urn:microsoft.com/office/officeart/2005/8/layout/hProcess9"/>
    <dgm:cxn modelId="{E878E079-570C-43F3-AA47-FB20587AB1A6}" srcId="{2DBF2A7F-38F4-40E6-91E8-282386C5BD0A}" destId="{DABFCE55-F9C2-4247-B355-5358EC63DA55}" srcOrd="1" destOrd="0" parTransId="{667C0357-55F1-4BF4-9AB4-EEB48AD9C568}" sibTransId="{DA455F4D-9965-42FC-9502-5A05C2A1FA66}"/>
    <dgm:cxn modelId="{699B1392-4FBB-41CF-AF14-C7A01E5D366B}" srcId="{2DBF2A7F-38F4-40E6-91E8-282386C5BD0A}" destId="{7071E274-B21F-4083-84E7-1D7523D43DA8}" srcOrd="5" destOrd="0" parTransId="{3BE19778-0A4A-4121-98A4-2AFE6C85CB4C}" sibTransId="{F3B907FB-1BC4-45BB-B832-B02436D1CF87}"/>
    <dgm:cxn modelId="{4A13F1B1-FE7D-4C26-A092-32D01B43A1C0}" srcId="{2DBF2A7F-38F4-40E6-91E8-282386C5BD0A}" destId="{C811C77F-0702-468D-923E-F13B42CE7F06}" srcOrd="2" destOrd="0" parTransId="{8F5D0B75-B52A-4752-B17C-109A4869CB29}" sibTransId="{C60181B9-EE80-4177-B501-53519B78C132}"/>
    <dgm:cxn modelId="{030FADC1-FF95-4058-91B7-179E7CB317EE}" srcId="{2DBF2A7F-38F4-40E6-91E8-282386C5BD0A}" destId="{44598141-1869-45BB-9DE3-0DA39B466D59}" srcOrd="3" destOrd="0" parTransId="{C1325ECB-8CBB-425E-A68B-4125CE4CB6E6}" sibTransId="{94145710-D219-491F-AF1B-35E576E392B4}"/>
    <dgm:cxn modelId="{EE1A51CA-D4C5-4C70-B3EF-15325FFDE2A3}" type="presOf" srcId="{44598141-1869-45BB-9DE3-0DA39B466D59}" destId="{BBA90D99-3DC3-406D-93CA-F8C8FE36BD37}" srcOrd="0" destOrd="0" presId="urn:microsoft.com/office/officeart/2005/8/layout/hProcess9"/>
    <dgm:cxn modelId="{5E250FD0-6CEF-45AD-8750-6FBB3764F8F8}" type="presOf" srcId="{DABFCE55-F9C2-4247-B355-5358EC63DA55}" destId="{3AFF4DF7-C08F-4EE4-B827-CF5CB277AA47}" srcOrd="0" destOrd="0" presId="urn:microsoft.com/office/officeart/2005/8/layout/hProcess9"/>
    <dgm:cxn modelId="{87B560D3-1608-4E25-8F48-72BFFF449349}" type="presOf" srcId="{C811C77F-0702-468D-923E-F13B42CE7F06}" destId="{EFDBD666-AF89-4680-B21D-999CED069A54}" srcOrd="0" destOrd="0" presId="urn:microsoft.com/office/officeart/2005/8/layout/hProcess9"/>
    <dgm:cxn modelId="{7D7403FE-66C3-4CE3-958A-47240027B662}" type="presOf" srcId="{7071E274-B21F-4083-84E7-1D7523D43DA8}" destId="{C9431E81-7AD1-4F94-B979-F7A3D8AE8740}" srcOrd="0" destOrd="0" presId="urn:microsoft.com/office/officeart/2005/8/layout/hProcess9"/>
    <dgm:cxn modelId="{697D9AE9-41B9-4A29-BDF3-B8D6D5D6BF0C}" type="presParOf" srcId="{4C050353-F5EC-4DB7-9C4C-5B8079D628D0}" destId="{CC11B2C0-3E5E-4A9E-872E-049197CDA47E}" srcOrd="0" destOrd="0" presId="urn:microsoft.com/office/officeart/2005/8/layout/hProcess9"/>
    <dgm:cxn modelId="{7AFCB26A-FBF6-4B80-8F88-D262B046B72C}" type="presParOf" srcId="{4C050353-F5EC-4DB7-9C4C-5B8079D628D0}" destId="{8E8D42C4-F3C7-4A89-B02E-1D0766FF2DE5}" srcOrd="1" destOrd="0" presId="urn:microsoft.com/office/officeart/2005/8/layout/hProcess9"/>
    <dgm:cxn modelId="{3A77BEC2-08BD-4C67-90F6-755FF68EE4A9}" type="presParOf" srcId="{8E8D42C4-F3C7-4A89-B02E-1D0766FF2DE5}" destId="{9F44B13E-99FF-430F-BAC3-FF947260ECD5}" srcOrd="0" destOrd="0" presId="urn:microsoft.com/office/officeart/2005/8/layout/hProcess9"/>
    <dgm:cxn modelId="{46A16B0B-DF4B-41D3-849C-90CECC333F73}" type="presParOf" srcId="{8E8D42C4-F3C7-4A89-B02E-1D0766FF2DE5}" destId="{B1DEE69F-B7B7-4324-8206-5BE79B79C512}" srcOrd="1" destOrd="0" presId="urn:microsoft.com/office/officeart/2005/8/layout/hProcess9"/>
    <dgm:cxn modelId="{A7735115-F3B5-4BB2-92DF-15CCB527A24B}" type="presParOf" srcId="{8E8D42C4-F3C7-4A89-B02E-1D0766FF2DE5}" destId="{3AFF4DF7-C08F-4EE4-B827-CF5CB277AA47}" srcOrd="2" destOrd="0" presId="urn:microsoft.com/office/officeart/2005/8/layout/hProcess9"/>
    <dgm:cxn modelId="{80A30094-BC5A-4C92-8236-19D1CBCD35A9}" type="presParOf" srcId="{8E8D42C4-F3C7-4A89-B02E-1D0766FF2DE5}" destId="{3E62D7A9-B6CD-442F-B5D4-432CAAE3703F}" srcOrd="3" destOrd="0" presId="urn:microsoft.com/office/officeart/2005/8/layout/hProcess9"/>
    <dgm:cxn modelId="{10DCFF99-E45D-4596-B568-40AA69FB24DB}" type="presParOf" srcId="{8E8D42C4-F3C7-4A89-B02E-1D0766FF2DE5}" destId="{EFDBD666-AF89-4680-B21D-999CED069A54}" srcOrd="4" destOrd="0" presId="urn:microsoft.com/office/officeart/2005/8/layout/hProcess9"/>
    <dgm:cxn modelId="{DFE5BB67-220B-4D46-B5EA-1DCCC57809BA}" type="presParOf" srcId="{8E8D42C4-F3C7-4A89-B02E-1D0766FF2DE5}" destId="{E2C3FE54-78A8-4984-BA0A-A57D162093D1}" srcOrd="5" destOrd="0" presId="urn:microsoft.com/office/officeart/2005/8/layout/hProcess9"/>
    <dgm:cxn modelId="{6487E013-118A-424B-8B9F-8C740CBEAAF0}" type="presParOf" srcId="{8E8D42C4-F3C7-4A89-B02E-1D0766FF2DE5}" destId="{BBA90D99-3DC3-406D-93CA-F8C8FE36BD37}" srcOrd="6" destOrd="0" presId="urn:microsoft.com/office/officeart/2005/8/layout/hProcess9"/>
    <dgm:cxn modelId="{CDBE1A33-75F2-43CE-B7E8-FBFE2667D62A}" type="presParOf" srcId="{8E8D42C4-F3C7-4A89-B02E-1D0766FF2DE5}" destId="{396BDB0A-DEF9-4BF1-8EA1-BE3B452D0A03}" srcOrd="7" destOrd="0" presId="urn:microsoft.com/office/officeart/2005/8/layout/hProcess9"/>
    <dgm:cxn modelId="{B900FD58-120D-4E13-B766-489D10EAC3BA}" type="presParOf" srcId="{8E8D42C4-F3C7-4A89-B02E-1D0766FF2DE5}" destId="{F4A332CD-657B-4127-B012-A335C67A8EF4}" srcOrd="8" destOrd="0" presId="urn:microsoft.com/office/officeart/2005/8/layout/hProcess9"/>
    <dgm:cxn modelId="{3F8FD091-4676-4BE0-BAFD-C472A476E5EB}" type="presParOf" srcId="{8E8D42C4-F3C7-4A89-B02E-1D0766FF2DE5}" destId="{5A495B77-927F-4395-B962-609E31E03E42}" srcOrd="9" destOrd="0" presId="urn:microsoft.com/office/officeart/2005/8/layout/hProcess9"/>
    <dgm:cxn modelId="{11738103-031D-40C2-A7F3-15CB0DBE48F8}" type="presParOf" srcId="{8E8D42C4-F3C7-4A89-B02E-1D0766FF2DE5}" destId="{C9431E81-7AD1-4F94-B979-F7A3D8AE8740}" srcOrd="10"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1852579-AA32-4E53-952D-FF0B7B08CA22}"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A7C74217-4A12-4E9D-BF4A-1CAAF1EF94B3}">
      <dgm:prSet phldrT="[Text]" custT="1"/>
      <dgm:spPr/>
      <dgm:t>
        <a:bodyPr/>
        <a:lstStyle/>
        <a:p>
          <a:r>
            <a:rPr lang="en-US" sz="1600"/>
            <a:t>Academic Achievement</a:t>
          </a:r>
        </a:p>
      </dgm:t>
    </dgm:pt>
    <dgm:pt modelId="{F67BF7CB-9FBF-4F74-9E2E-59A33273FB26}" type="parTrans" cxnId="{0E5CB4E6-AD07-4530-9110-8D9D819A7700}">
      <dgm:prSet/>
      <dgm:spPr/>
      <dgm:t>
        <a:bodyPr/>
        <a:lstStyle/>
        <a:p>
          <a:endParaRPr lang="en-US"/>
        </a:p>
      </dgm:t>
    </dgm:pt>
    <dgm:pt modelId="{6ED5E703-D926-4412-AACD-CCCC60C8CC47}" type="sibTrans" cxnId="{0E5CB4E6-AD07-4530-9110-8D9D819A7700}">
      <dgm:prSet/>
      <dgm:spPr/>
      <dgm:t>
        <a:bodyPr/>
        <a:lstStyle/>
        <a:p>
          <a:endParaRPr lang="en-US"/>
        </a:p>
      </dgm:t>
    </dgm:pt>
    <dgm:pt modelId="{459EB496-7D1D-44DA-A36C-F9F25ACFFD77}">
      <dgm:prSet phldrT="[Text]" custT="1"/>
      <dgm:spPr/>
      <dgm:t>
        <a:bodyPr/>
        <a:lstStyle/>
        <a:p>
          <a:r>
            <a:rPr lang="en-US" sz="2000"/>
            <a:t>Writing</a:t>
          </a:r>
        </a:p>
      </dgm:t>
    </dgm:pt>
    <dgm:pt modelId="{5236A1CF-F61A-4C60-92B4-CBF27C43C9BB}" type="parTrans" cxnId="{28116A1A-2B64-46D0-BB50-544985B30326}">
      <dgm:prSet/>
      <dgm:spPr/>
      <dgm:t>
        <a:bodyPr/>
        <a:lstStyle/>
        <a:p>
          <a:endParaRPr lang="en-US"/>
        </a:p>
      </dgm:t>
    </dgm:pt>
    <dgm:pt modelId="{FAE90AF3-2AA6-4F7C-BCF3-EDF17348DACB}" type="sibTrans" cxnId="{28116A1A-2B64-46D0-BB50-544985B30326}">
      <dgm:prSet/>
      <dgm:spPr/>
      <dgm:t>
        <a:bodyPr/>
        <a:lstStyle/>
        <a:p>
          <a:endParaRPr lang="en-US"/>
        </a:p>
      </dgm:t>
    </dgm:pt>
    <dgm:pt modelId="{424F3A27-355D-420E-B0AE-FA39E9C7AB6F}">
      <dgm:prSet phldrT="[Text]" custT="1"/>
      <dgm:spPr/>
      <dgm:t>
        <a:bodyPr/>
        <a:lstStyle/>
        <a:p>
          <a:r>
            <a:rPr lang="en-US" sz="2000"/>
            <a:t>Science</a:t>
          </a:r>
        </a:p>
      </dgm:t>
    </dgm:pt>
    <dgm:pt modelId="{8A8E143F-E557-4F42-B62E-C3F37959DB4F}" type="parTrans" cxnId="{60073712-43FD-461D-B8DC-E84C05359314}">
      <dgm:prSet/>
      <dgm:spPr/>
      <dgm:t>
        <a:bodyPr/>
        <a:lstStyle/>
        <a:p>
          <a:endParaRPr lang="en-US"/>
        </a:p>
      </dgm:t>
    </dgm:pt>
    <dgm:pt modelId="{DB156220-73E2-4BFC-989F-F936F6FE0E1C}" type="sibTrans" cxnId="{60073712-43FD-461D-B8DC-E84C05359314}">
      <dgm:prSet/>
      <dgm:spPr/>
      <dgm:t>
        <a:bodyPr/>
        <a:lstStyle/>
        <a:p>
          <a:endParaRPr lang="en-US"/>
        </a:p>
      </dgm:t>
    </dgm:pt>
    <dgm:pt modelId="{DB279AB1-604C-4639-92C2-9543DD8E0B04}">
      <dgm:prSet phldrT="[Text]" custT="1"/>
      <dgm:spPr/>
      <dgm:t>
        <a:bodyPr/>
        <a:lstStyle/>
        <a:p>
          <a:r>
            <a:rPr lang="en-US" sz="2000"/>
            <a:t>History</a:t>
          </a:r>
        </a:p>
      </dgm:t>
    </dgm:pt>
    <dgm:pt modelId="{6A572E62-7D69-4609-835B-1741E53C40FD}" type="parTrans" cxnId="{08E1169A-7694-4BD2-8500-B8C7D5D168AC}">
      <dgm:prSet/>
      <dgm:spPr/>
      <dgm:t>
        <a:bodyPr/>
        <a:lstStyle/>
        <a:p>
          <a:endParaRPr lang="en-US"/>
        </a:p>
      </dgm:t>
    </dgm:pt>
    <dgm:pt modelId="{0A37F535-32ED-430D-B5E4-5DF2CB029D6D}" type="sibTrans" cxnId="{08E1169A-7694-4BD2-8500-B8C7D5D168AC}">
      <dgm:prSet/>
      <dgm:spPr/>
      <dgm:t>
        <a:bodyPr/>
        <a:lstStyle/>
        <a:p>
          <a:endParaRPr lang="en-US"/>
        </a:p>
      </dgm:t>
    </dgm:pt>
    <dgm:pt modelId="{9BA76C86-590E-4ECF-A758-8A5AA965FDF2}">
      <dgm:prSet custT="1"/>
      <dgm:spPr/>
      <dgm:t>
        <a:bodyPr/>
        <a:lstStyle/>
        <a:p>
          <a:r>
            <a:rPr lang="en-US" sz="2000"/>
            <a:t>Math</a:t>
          </a:r>
        </a:p>
      </dgm:t>
    </dgm:pt>
    <dgm:pt modelId="{644B326A-C3D3-4DF9-B416-AEE2E6DA5861}" type="parTrans" cxnId="{C54091F3-5859-4F72-A2C8-A029B88C36FC}">
      <dgm:prSet/>
      <dgm:spPr/>
      <dgm:t>
        <a:bodyPr/>
        <a:lstStyle/>
        <a:p>
          <a:endParaRPr lang="en-US"/>
        </a:p>
      </dgm:t>
    </dgm:pt>
    <dgm:pt modelId="{FAB60834-FD19-422C-8601-A2A3EEED861E}" type="sibTrans" cxnId="{C54091F3-5859-4F72-A2C8-A029B88C36FC}">
      <dgm:prSet/>
      <dgm:spPr/>
      <dgm:t>
        <a:bodyPr/>
        <a:lstStyle/>
        <a:p>
          <a:endParaRPr lang="en-US"/>
        </a:p>
      </dgm:t>
    </dgm:pt>
    <dgm:pt modelId="{0A4222A0-25BB-4665-BF1C-76D35DC731DA}">
      <dgm:prSet custT="1"/>
      <dgm:spPr/>
      <dgm:t>
        <a:bodyPr/>
        <a:lstStyle/>
        <a:p>
          <a:r>
            <a:rPr lang="en-US" sz="2000"/>
            <a:t>Reading</a:t>
          </a:r>
        </a:p>
      </dgm:t>
    </dgm:pt>
    <dgm:pt modelId="{BB27D99F-02FA-4C43-9177-A052E8A95D0D}" type="parTrans" cxnId="{90D3B6A4-E51A-4747-90AA-E99F9BC8379A}">
      <dgm:prSet/>
      <dgm:spPr/>
      <dgm:t>
        <a:bodyPr/>
        <a:lstStyle/>
        <a:p>
          <a:endParaRPr lang="en-US"/>
        </a:p>
      </dgm:t>
    </dgm:pt>
    <dgm:pt modelId="{32309B34-9329-4EF6-AB47-7838AF7BE0A7}" type="sibTrans" cxnId="{90D3B6A4-E51A-4747-90AA-E99F9BC8379A}">
      <dgm:prSet/>
      <dgm:spPr/>
      <dgm:t>
        <a:bodyPr/>
        <a:lstStyle/>
        <a:p>
          <a:endParaRPr lang="en-US"/>
        </a:p>
      </dgm:t>
    </dgm:pt>
    <dgm:pt modelId="{097A7A63-90AA-4D2B-85BC-A76209100138}" type="pres">
      <dgm:prSet presAssocID="{71852579-AA32-4E53-952D-FF0B7B08CA22}" presName="cycle" presStyleCnt="0">
        <dgm:presLayoutVars>
          <dgm:chMax val="1"/>
          <dgm:dir/>
          <dgm:animLvl val="ctr"/>
          <dgm:resizeHandles val="exact"/>
        </dgm:presLayoutVars>
      </dgm:prSet>
      <dgm:spPr/>
    </dgm:pt>
    <dgm:pt modelId="{9CDBB48B-39D4-439B-B2EB-8C3E9676DF2F}" type="pres">
      <dgm:prSet presAssocID="{A7C74217-4A12-4E9D-BF4A-1CAAF1EF94B3}" presName="centerShape" presStyleLbl="node0" presStyleIdx="0" presStyleCnt="1" custScaleX="133100" custScaleY="133100"/>
      <dgm:spPr/>
    </dgm:pt>
    <dgm:pt modelId="{093BFFBD-0EEA-4E5B-9F66-089DE3C91608}" type="pres">
      <dgm:prSet presAssocID="{BB27D99F-02FA-4C43-9177-A052E8A95D0D}" presName="parTrans" presStyleLbl="bgSibTrans2D1" presStyleIdx="0" presStyleCnt="5"/>
      <dgm:spPr/>
    </dgm:pt>
    <dgm:pt modelId="{359DF774-A967-4CBB-814D-DBCBF323ACC7}" type="pres">
      <dgm:prSet presAssocID="{0A4222A0-25BB-4665-BF1C-76D35DC731DA}" presName="node" presStyleLbl="node1" presStyleIdx="0" presStyleCnt="5" custScaleX="82645" custScaleY="82645">
        <dgm:presLayoutVars>
          <dgm:bulletEnabled val="1"/>
        </dgm:presLayoutVars>
      </dgm:prSet>
      <dgm:spPr/>
    </dgm:pt>
    <dgm:pt modelId="{F08C9EF0-B7E2-4BB8-BCCB-31E730C8C217}" type="pres">
      <dgm:prSet presAssocID="{5236A1CF-F61A-4C60-92B4-CBF27C43C9BB}" presName="parTrans" presStyleLbl="bgSibTrans2D1" presStyleIdx="1" presStyleCnt="5"/>
      <dgm:spPr/>
    </dgm:pt>
    <dgm:pt modelId="{6B9AF10D-D769-4AC7-A009-AE716D38EB42}" type="pres">
      <dgm:prSet presAssocID="{459EB496-7D1D-44DA-A36C-F9F25ACFFD77}" presName="node" presStyleLbl="node1" presStyleIdx="1" presStyleCnt="5" custScaleX="82645" custScaleY="82645">
        <dgm:presLayoutVars>
          <dgm:bulletEnabled val="1"/>
        </dgm:presLayoutVars>
      </dgm:prSet>
      <dgm:spPr/>
    </dgm:pt>
    <dgm:pt modelId="{7BD81919-C18C-4AA6-8728-539B62512AF9}" type="pres">
      <dgm:prSet presAssocID="{644B326A-C3D3-4DF9-B416-AEE2E6DA5861}" presName="parTrans" presStyleLbl="bgSibTrans2D1" presStyleIdx="2" presStyleCnt="5"/>
      <dgm:spPr/>
    </dgm:pt>
    <dgm:pt modelId="{1BE10E00-6559-4EAE-8110-EE5469A5CED1}" type="pres">
      <dgm:prSet presAssocID="{9BA76C86-590E-4ECF-A758-8A5AA965FDF2}" presName="node" presStyleLbl="node1" presStyleIdx="2" presStyleCnt="5" custScaleX="82645" custScaleY="82645">
        <dgm:presLayoutVars>
          <dgm:bulletEnabled val="1"/>
        </dgm:presLayoutVars>
      </dgm:prSet>
      <dgm:spPr/>
    </dgm:pt>
    <dgm:pt modelId="{4E8B88E3-4C09-40F0-8771-FFB98EA33FE4}" type="pres">
      <dgm:prSet presAssocID="{8A8E143F-E557-4F42-B62E-C3F37959DB4F}" presName="parTrans" presStyleLbl="bgSibTrans2D1" presStyleIdx="3" presStyleCnt="5"/>
      <dgm:spPr/>
    </dgm:pt>
    <dgm:pt modelId="{1081192F-9D76-4DFD-9EDC-38D5D27E06C4}" type="pres">
      <dgm:prSet presAssocID="{424F3A27-355D-420E-B0AE-FA39E9C7AB6F}" presName="node" presStyleLbl="node1" presStyleIdx="3" presStyleCnt="5" custScaleX="82645" custScaleY="82645">
        <dgm:presLayoutVars>
          <dgm:bulletEnabled val="1"/>
        </dgm:presLayoutVars>
      </dgm:prSet>
      <dgm:spPr/>
    </dgm:pt>
    <dgm:pt modelId="{5997EC8E-04AE-436C-9039-7AEBEF2E2CBA}" type="pres">
      <dgm:prSet presAssocID="{6A572E62-7D69-4609-835B-1741E53C40FD}" presName="parTrans" presStyleLbl="bgSibTrans2D1" presStyleIdx="4" presStyleCnt="5"/>
      <dgm:spPr/>
    </dgm:pt>
    <dgm:pt modelId="{2635AD0F-E8AA-492C-92D6-2E353B45C024}" type="pres">
      <dgm:prSet presAssocID="{DB279AB1-604C-4639-92C2-9543DD8E0B04}" presName="node" presStyleLbl="node1" presStyleIdx="4" presStyleCnt="5" custScaleX="82645" custScaleY="82645">
        <dgm:presLayoutVars>
          <dgm:bulletEnabled val="1"/>
        </dgm:presLayoutVars>
      </dgm:prSet>
      <dgm:spPr/>
    </dgm:pt>
  </dgm:ptLst>
  <dgm:cxnLst>
    <dgm:cxn modelId="{B19D0011-AFCA-4825-8DB1-EB17C088525F}" type="presOf" srcId="{6A572E62-7D69-4609-835B-1741E53C40FD}" destId="{5997EC8E-04AE-436C-9039-7AEBEF2E2CBA}" srcOrd="0" destOrd="0" presId="urn:microsoft.com/office/officeart/2005/8/layout/radial4"/>
    <dgm:cxn modelId="{60073712-43FD-461D-B8DC-E84C05359314}" srcId="{A7C74217-4A12-4E9D-BF4A-1CAAF1EF94B3}" destId="{424F3A27-355D-420E-B0AE-FA39E9C7AB6F}" srcOrd="3" destOrd="0" parTransId="{8A8E143F-E557-4F42-B62E-C3F37959DB4F}" sibTransId="{DB156220-73E2-4BFC-989F-F936F6FE0E1C}"/>
    <dgm:cxn modelId="{6F2A8E17-7552-4B8B-8B02-F7F874856A6B}" type="presOf" srcId="{BB27D99F-02FA-4C43-9177-A052E8A95D0D}" destId="{093BFFBD-0EEA-4E5B-9F66-089DE3C91608}" srcOrd="0" destOrd="0" presId="urn:microsoft.com/office/officeart/2005/8/layout/radial4"/>
    <dgm:cxn modelId="{28116A1A-2B64-46D0-BB50-544985B30326}" srcId="{A7C74217-4A12-4E9D-BF4A-1CAAF1EF94B3}" destId="{459EB496-7D1D-44DA-A36C-F9F25ACFFD77}" srcOrd="1" destOrd="0" parTransId="{5236A1CF-F61A-4C60-92B4-CBF27C43C9BB}" sibTransId="{FAE90AF3-2AA6-4F7C-BCF3-EDF17348DACB}"/>
    <dgm:cxn modelId="{62E5DF22-89D8-4ED3-9971-0C39BDCDE9DA}" type="presOf" srcId="{424F3A27-355D-420E-B0AE-FA39E9C7AB6F}" destId="{1081192F-9D76-4DFD-9EDC-38D5D27E06C4}" srcOrd="0" destOrd="0" presId="urn:microsoft.com/office/officeart/2005/8/layout/radial4"/>
    <dgm:cxn modelId="{D532432C-539F-49AF-91C2-E8DBC72E53AC}" type="presOf" srcId="{0A4222A0-25BB-4665-BF1C-76D35DC731DA}" destId="{359DF774-A967-4CBB-814D-DBCBF323ACC7}" srcOrd="0" destOrd="0" presId="urn:microsoft.com/office/officeart/2005/8/layout/radial4"/>
    <dgm:cxn modelId="{8939DA51-5F43-49E1-B315-B13AAA8288BD}" type="presOf" srcId="{5236A1CF-F61A-4C60-92B4-CBF27C43C9BB}" destId="{F08C9EF0-B7E2-4BB8-BCCB-31E730C8C217}" srcOrd="0" destOrd="0" presId="urn:microsoft.com/office/officeart/2005/8/layout/radial4"/>
    <dgm:cxn modelId="{67C74556-54B7-456B-89E0-D03DD3D1DFF7}" type="presOf" srcId="{459EB496-7D1D-44DA-A36C-F9F25ACFFD77}" destId="{6B9AF10D-D769-4AC7-A009-AE716D38EB42}" srcOrd="0" destOrd="0" presId="urn:microsoft.com/office/officeart/2005/8/layout/radial4"/>
    <dgm:cxn modelId="{583FAC76-CD54-416C-9B39-482F4099C226}" type="presOf" srcId="{71852579-AA32-4E53-952D-FF0B7B08CA22}" destId="{097A7A63-90AA-4D2B-85BC-A76209100138}" srcOrd="0" destOrd="0" presId="urn:microsoft.com/office/officeart/2005/8/layout/radial4"/>
    <dgm:cxn modelId="{C1336F7D-2AE0-41D3-8E43-07DCA7BF4D0B}" type="presOf" srcId="{644B326A-C3D3-4DF9-B416-AEE2E6DA5861}" destId="{7BD81919-C18C-4AA6-8728-539B62512AF9}" srcOrd="0" destOrd="0" presId="urn:microsoft.com/office/officeart/2005/8/layout/radial4"/>
    <dgm:cxn modelId="{AED10894-1500-4281-AE58-05A7A1768882}" type="presOf" srcId="{8A8E143F-E557-4F42-B62E-C3F37959DB4F}" destId="{4E8B88E3-4C09-40F0-8771-FFB98EA33FE4}" srcOrd="0" destOrd="0" presId="urn:microsoft.com/office/officeart/2005/8/layout/radial4"/>
    <dgm:cxn modelId="{F588CA95-F187-4E3C-BA9D-83915BDF3B8C}" type="presOf" srcId="{DB279AB1-604C-4639-92C2-9543DD8E0B04}" destId="{2635AD0F-E8AA-492C-92D6-2E353B45C024}" srcOrd="0" destOrd="0" presId="urn:microsoft.com/office/officeart/2005/8/layout/radial4"/>
    <dgm:cxn modelId="{08E1169A-7694-4BD2-8500-B8C7D5D168AC}" srcId="{A7C74217-4A12-4E9D-BF4A-1CAAF1EF94B3}" destId="{DB279AB1-604C-4639-92C2-9543DD8E0B04}" srcOrd="4" destOrd="0" parTransId="{6A572E62-7D69-4609-835B-1741E53C40FD}" sibTransId="{0A37F535-32ED-430D-B5E4-5DF2CB029D6D}"/>
    <dgm:cxn modelId="{F687399B-36C1-4D56-B437-CE22C0004455}" type="presOf" srcId="{A7C74217-4A12-4E9D-BF4A-1CAAF1EF94B3}" destId="{9CDBB48B-39D4-439B-B2EB-8C3E9676DF2F}" srcOrd="0" destOrd="0" presId="urn:microsoft.com/office/officeart/2005/8/layout/radial4"/>
    <dgm:cxn modelId="{90D3B6A4-E51A-4747-90AA-E99F9BC8379A}" srcId="{A7C74217-4A12-4E9D-BF4A-1CAAF1EF94B3}" destId="{0A4222A0-25BB-4665-BF1C-76D35DC731DA}" srcOrd="0" destOrd="0" parTransId="{BB27D99F-02FA-4C43-9177-A052E8A95D0D}" sibTransId="{32309B34-9329-4EF6-AB47-7838AF7BE0A7}"/>
    <dgm:cxn modelId="{4B0940E5-11D0-4653-9C98-A830C7721B00}" type="presOf" srcId="{9BA76C86-590E-4ECF-A758-8A5AA965FDF2}" destId="{1BE10E00-6559-4EAE-8110-EE5469A5CED1}" srcOrd="0" destOrd="0" presId="urn:microsoft.com/office/officeart/2005/8/layout/radial4"/>
    <dgm:cxn modelId="{0E5CB4E6-AD07-4530-9110-8D9D819A7700}" srcId="{71852579-AA32-4E53-952D-FF0B7B08CA22}" destId="{A7C74217-4A12-4E9D-BF4A-1CAAF1EF94B3}" srcOrd="0" destOrd="0" parTransId="{F67BF7CB-9FBF-4F74-9E2E-59A33273FB26}" sibTransId="{6ED5E703-D926-4412-AACD-CCCC60C8CC47}"/>
    <dgm:cxn modelId="{C54091F3-5859-4F72-A2C8-A029B88C36FC}" srcId="{A7C74217-4A12-4E9D-BF4A-1CAAF1EF94B3}" destId="{9BA76C86-590E-4ECF-A758-8A5AA965FDF2}" srcOrd="2" destOrd="0" parTransId="{644B326A-C3D3-4DF9-B416-AEE2E6DA5861}" sibTransId="{FAB60834-FD19-422C-8601-A2A3EEED861E}"/>
    <dgm:cxn modelId="{1B595B03-F237-4EEF-A630-6A64789F2A63}" type="presParOf" srcId="{097A7A63-90AA-4D2B-85BC-A76209100138}" destId="{9CDBB48B-39D4-439B-B2EB-8C3E9676DF2F}" srcOrd="0" destOrd="0" presId="urn:microsoft.com/office/officeart/2005/8/layout/radial4"/>
    <dgm:cxn modelId="{555356AD-18EB-4A2D-8F0A-DA3E916A3E39}" type="presParOf" srcId="{097A7A63-90AA-4D2B-85BC-A76209100138}" destId="{093BFFBD-0EEA-4E5B-9F66-089DE3C91608}" srcOrd="1" destOrd="0" presId="urn:microsoft.com/office/officeart/2005/8/layout/radial4"/>
    <dgm:cxn modelId="{F74BAB4A-775A-40AB-AE3A-619300E42076}" type="presParOf" srcId="{097A7A63-90AA-4D2B-85BC-A76209100138}" destId="{359DF774-A967-4CBB-814D-DBCBF323ACC7}" srcOrd="2" destOrd="0" presId="urn:microsoft.com/office/officeart/2005/8/layout/radial4"/>
    <dgm:cxn modelId="{2D6632A2-8722-488A-9999-A04D4ADB47C1}" type="presParOf" srcId="{097A7A63-90AA-4D2B-85BC-A76209100138}" destId="{F08C9EF0-B7E2-4BB8-BCCB-31E730C8C217}" srcOrd="3" destOrd="0" presId="urn:microsoft.com/office/officeart/2005/8/layout/radial4"/>
    <dgm:cxn modelId="{F6B757CA-E0B7-4293-8FF8-F5F160CB470B}" type="presParOf" srcId="{097A7A63-90AA-4D2B-85BC-A76209100138}" destId="{6B9AF10D-D769-4AC7-A009-AE716D38EB42}" srcOrd="4" destOrd="0" presId="urn:microsoft.com/office/officeart/2005/8/layout/radial4"/>
    <dgm:cxn modelId="{723AFE2C-7EC2-432D-B97E-777B4782FE30}" type="presParOf" srcId="{097A7A63-90AA-4D2B-85BC-A76209100138}" destId="{7BD81919-C18C-4AA6-8728-539B62512AF9}" srcOrd="5" destOrd="0" presId="urn:microsoft.com/office/officeart/2005/8/layout/radial4"/>
    <dgm:cxn modelId="{82D81BE5-D573-45B9-A6E8-AE859CE6CA73}" type="presParOf" srcId="{097A7A63-90AA-4D2B-85BC-A76209100138}" destId="{1BE10E00-6559-4EAE-8110-EE5469A5CED1}" srcOrd="6" destOrd="0" presId="urn:microsoft.com/office/officeart/2005/8/layout/radial4"/>
    <dgm:cxn modelId="{E96D2941-4AEB-44FB-A958-5BF5F0F36534}" type="presParOf" srcId="{097A7A63-90AA-4D2B-85BC-A76209100138}" destId="{4E8B88E3-4C09-40F0-8771-FFB98EA33FE4}" srcOrd="7" destOrd="0" presId="urn:microsoft.com/office/officeart/2005/8/layout/radial4"/>
    <dgm:cxn modelId="{507456E1-6AB6-44F5-A0CC-6234CC169547}" type="presParOf" srcId="{097A7A63-90AA-4D2B-85BC-A76209100138}" destId="{1081192F-9D76-4DFD-9EDC-38D5D27E06C4}" srcOrd="8" destOrd="0" presId="urn:microsoft.com/office/officeart/2005/8/layout/radial4"/>
    <dgm:cxn modelId="{49CF7286-E1E7-4CFD-96E4-660AB306EC7B}" type="presParOf" srcId="{097A7A63-90AA-4D2B-85BC-A76209100138}" destId="{5997EC8E-04AE-436C-9039-7AEBEF2E2CBA}" srcOrd="9" destOrd="0" presId="urn:microsoft.com/office/officeart/2005/8/layout/radial4"/>
    <dgm:cxn modelId="{3C67BE1D-DD97-40BE-9EA6-8557AE66C93D}" type="presParOf" srcId="{097A7A63-90AA-4D2B-85BC-A76209100138}" destId="{2635AD0F-E8AA-492C-92D6-2E353B45C024}" srcOrd="10"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1852579-AA32-4E53-952D-FF0B7B08CA22}"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A7C74217-4A12-4E9D-BF4A-1CAAF1EF94B3}">
      <dgm:prSet phldrT="[Text]"/>
      <dgm:spPr/>
      <dgm:t>
        <a:bodyPr/>
        <a:lstStyle/>
        <a:p>
          <a:r>
            <a:rPr lang="en-US"/>
            <a:t>Functional Performance</a:t>
          </a:r>
        </a:p>
      </dgm:t>
    </dgm:pt>
    <dgm:pt modelId="{F67BF7CB-9FBF-4F74-9E2E-59A33273FB26}" type="parTrans" cxnId="{0E5CB4E6-AD07-4530-9110-8D9D819A7700}">
      <dgm:prSet/>
      <dgm:spPr/>
      <dgm:t>
        <a:bodyPr/>
        <a:lstStyle/>
        <a:p>
          <a:endParaRPr lang="en-US"/>
        </a:p>
      </dgm:t>
    </dgm:pt>
    <dgm:pt modelId="{6ED5E703-D926-4412-AACD-CCCC60C8CC47}" type="sibTrans" cxnId="{0E5CB4E6-AD07-4530-9110-8D9D819A7700}">
      <dgm:prSet/>
      <dgm:spPr/>
      <dgm:t>
        <a:bodyPr/>
        <a:lstStyle/>
        <a:p>
          <a:endParaRPr lang="en-US"/>
        </a:p>
      </dgm:t>
    </dgm:pt>
    <dgm:pt modelId="{459EB496-7D1D-44DA-A36C-F9F25ACFFD77}">
      <dgm:prSet phldrT="[Text]"/>
      <dgm:spPr/>
      <dgm:t>
        <a:bodyPr/>
        <a:lstStyle/>
        <a:p>
          <a:r>
            <a:rPr lang="en-US"/>
            <a:t>Eating</a:t>
          </a:r>
        </a:p>
      </dgm:t>
    </dgm:pt>
    <dgm:pt modelId="{5236A1CF-F61A-4C60-92B4-CBF27C43C9BB}" type="parTrans" cxnId="{28116A1A-2B64-46D0-BB50-544985B30326}">
      <dgm:prSet/>
      <dgm:spPr/>
      <dgm:t>
        <a:bodyPr/>
        <a:lstStyle/>
        <a:p>
          <a:endParaRPr lang="en-US"/>
        </a:p>
      </dgm:t>
    </dgm:pt>
    <dgm:pt modelId="{FAE90AF3-2AA6-4F7C-BCF3-EDF17348DACB}" type="sibTrans" cxnId="{28116A1A-2B64-46D0-BB50-544985B30326}">
      <dgm:prSet/>
      <dgm:spPr/>
      <dgm:t>
        <a:bodyPr/>
        <a:lstStyle/>
        <a:p>
          <a:endParaRPr lang="en-US"/>
        </a:p>
      </dgm:t>
    </dgm:pt>
    <dgm:pt modelId="{424F3A27-355D-420E-B0AE-FA39E9C7AB6F}">
      <dgm:prSet phldrT="[Text]">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en-US"/>
            <a:t>Behavior</a:t>
          </a:r>
        </a:p>
      </dgm:t>
    </dgm:pt>
    <dgm:pt modelId="{8A8E143F-E557-4F42-B62E-C3F37959DB4F}" type="parTrans" cxnId="{60073712-43FD-461D-B8DC-E84C05359314}">
      <dgm:prSet/>
      <dgm:spPr/>
      <dgm:t>
        <a:bodyPr/>
        <a:lstStyle/>
        <a:p>
          <a:endParaRPr lang="en-US"/>
        </a:p>
      </dgm:t>
    </dgm:pt>
    <dgm:pt modelId="{DB156220-73E2-4BFC-989F-F936F6FE0E1C}" type="sibTrans" cxnId="{60073712-43FD-461D-B8DC-E84C05359314}">
      <dgm:prSet/>
      <dgm:spPr/>
      <dgm:t>
        <a:bodyPr/>
        <a:lstStyle/>
        <a:p>
          <a:endParaRPr lang="en-US"/>
        </a:p>
      </dgm:t>
    </dgm:pt>
    <dgm:pt modelId="{DB279AB1-604C-4639-92C2-9543DD8E0B04}">
      <dgm:prSet phldrT="[Text]">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en-US"/>
            <a:t>Social Skills</a:t>
          </a:r>
        </a:p>
      </dgm:t>
    </dgm:pt>
    <dgm:pt modelId="{6A572E62-7D69-4609-835B-1741E53C40FD}" type="parTrans" cxnId="{08E1169A-7694-4BD2-8500-B8C7D5D168AC}">
      <dgm:prSet/>
      <dgm:spPr/>
      <dgm:t>
        <a:bodyPr/>
        <a:lstStyle/>
        <a:p>
          <a:endParaRPr lang="en-US"/>
        </a:p>
      </dgm:t>
    </dgm:pt>
    <dgm:pt modelId="{0A37F535-32ED-430D-B5E4-5DF2CB029D6D}" type="sibTrans" cxnId="{08E1169A-7694-4BD2-8500-B8C7D5D168AC}">
      <dgm:prSet/>
      <dgm:spPr/>
      <dgm:t>
        <a:bodyPr/>
        <a:lstStyle/>
        <a:p>
          <a:endParaRPr lang="en-US"/>
        </a:p>
      </dgm:t>
    </dgm:pt>
    <dgm:pt modelId="{9BA76C86-590E-4ECF-A758-8A5AA965FDF2}">
      <dgm:prSet/>
      <dgm:spPr/>
      <dgm:t>
        <a:bodyPr/>
        <a:lstStyle/>
        <a:p>
          <a:r>
            <a:rPr lang="en-US"/>
            <a:t>Toileting</a:t>
          </a:r>
        </a:p>
      </dgm:t>
    </dgm:pt>
    <dgm:pt modelId="{644B326A-C3D3-4DF9-B416-AEE2E6DA5861}" type="parTrans" cxnId="{C54091F3-5859-4F72-A2C8-A029B88C36FC}">
      <dgm:prSet/>
      <dgm:spPr/>
      <dgm:t>
        <a:bodyPr/>
        <a:lstStyle/>
        <a:p>
          <a:endParaRPr lang="en-US"/>
        </a:p>
      </dgm:t>
    </dgm:pt>
    <dgm:pt modelId="{FAB60834-FD19-422C-8601-A2A3EEED861E}" type="sibTrans" cxnId="{C54091F3-5859-4F72-A2C8-A029B88C36FC}">
      <dgm:prSet/>
      <dgm:spPr/>
      <dgm:t>
        <a:bodyPr/>
        <a:lstStyle/>
        <a:p>
          <a:endParaRPr lang="en-US"/>
        </a:p>
      </dgm:t>
    </dgm:pt>
    <dgm:pt modelId="{0A4222A0-25BB-4665-BF1C-76D35DC731DA}">
      <dgm:prSet/>
      <dgm:spPr/>
      <dgm:t>
        <a:bodyPr/>
        <a:lstStyle/>
        <a:p>
          <a:r>
            <a:rPr lang="en-US"/>
            <a:t>Dressing</a:t>
          </a:r>
        </a:p>
      </dgm:t>
    </dgm:pt>
    <dgm:pt modelId="{BB27D99F-02FA-4C43-9177-A052E8A95D0D}" type="parTrans" cxnId="{90D3B6A4-E51A-4747-90AA-E99F9BC8379A}">
      <dgm:prSet/>
      <dgm:spPr/>
      <dgm:t>
        <a:bodyPr/>
        <a:lstStyle/>
        <a:p>
          <a:endParaRPr lang="en-US"/>
        </a:p>
      </dgm:t>
    </dgm:pt>
    <dgm:pt modelId="{32309B34-9329-4EF6-AB47-7838AF7BE0A7}" type="sibTrans" cxnId="{90D3B6A4-E51A-4747-90AA-E99F9BC8379A}">
      <dgm:prSet/>
      <dgm:spPr/>
      <dgm:t>
        <a:bodyPr/>
        <a:lstStyle/>
        <a:p>
          <a:endParaRPr lang="en-US"/>
        </a:p>
      </dgm:t>
    </dgm:pt>
    <dgm:pt modelId="{2EA4F537-FC17-448A-93FB-666B2551A28C}">
      <dgm:prSet>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en-US"/>
            <a:t>Communication Skills</a:t>
          </a:r>
        </a:p>
      </dgm:t>
    </dgm:pt>
    <dgm:pt modelId="{2C62115A-A509-4999-B659-7B4C5FFBB283}" type="parTrans" cxnId="{19B90E02-5A27-4085-A1E2-838F0F0F418F}">
      <dgm:prSet/>
      <dgm:spPr/>
      <dgm:t>
        <a:bodyPr/>
        <a:lstStyle/>
        <a:p>
          <a:endParaRPr lang="en-US"/>
        </a:p>
      </dgm:t>
    </dgm:pt>
    <dgm:pt modelId="{F43709D5-41C8-43C3-925D-9524B8F2920B}" type="sibTrans" cxnId="{19B90E02-5A27-4085-A1E2-838F0F0F418F}">
      <dgm:prSet/>
      <dgm:spPr/>
      <dgm:t>
        <a:bodyPr/>
        <a:lstStyle/>
        <a:p>
          <a:endParaRPr lang="en-US"/>
        </a:p>
      </dgm:t>
    </dgm:pt>
    <dgm:pt modelId="{63D6F245-192E-4B68-8506-CB093FC01734}">
      <dgm:prSet/>
      <dgm:spPr/>
      <dgm:t>
        <a:bodyPr/>
        <a:lstStyle/>
        <a:p>
          <a:r>
            <a:rPr lang="en-US"/>
            <a:t>Mobility</a:t>
          </a:r>
        </a:p>
      </dgm:t>
    </dgm:pt>
    <dgm:pt modelId="{7650EE33-3238-40FF-A122-322FF316CFC7}" type="parTrans" cxnId="{D369B18F-E996-427D-B82D-F9BB9185F0C2}">
      <dgm:prSet/>
      <dgm:spPr/>
      <dgm:t>
        <a:bodyPr/>
        <a:lstStyle/>
        <a:p>
          <a:endParaRPr lang="en-US"/>
        </a:p>
      </dgm:t>
    </dgm:pt>
    <dgm:pt modelId="{6FB9E8A7-BF61-48C7-AA14-5DEF459AEC36}" type="sibTrans" cxnId="{D369B18F-E996-427D-B82D-F9BB9185F0C2}">
      <dgm:prSet/>
      <dgm:spPr/>
      <dgm:t>
        <a:bodyPr/>
        <a:lstStyle/>
        <a:p>
          <a:endParaRPr lang="en-US"/>
        </a:p>
      </dgm:t>
    </dgm:pt>
    <dgm:pt modelId="{CBD9A0A8-BAB7-495A-A28B-9E6E3FF26ADA}">
      <dgm:prSet>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en-US"/>
            <a:t>Executive Functioning</a:t>
          </a:r>
        </a:p>
      </dgm:t>
    </dgm:pt>
    <dgm:pt modelId="{D9DFF11C-76BE-479C-8710-7A3D9A90A598}" type="parTrans" cxnId="{D2CD5D6F-6E41-4AC9-924F-A2AD0BD0171F}">
      <dgm:prSet/>
      <dgm:spPr/>
      <dgm:t>
        <a:bodyPr/>
        <a:lstStyle/>
        <a:p>
          <a:endParaRPr lang="en-US"/>
        </a:p>
      </dgm:t>
    </dgm:pt>
    <dgm:pt modelId="{95477A55-3306-44D0-BA04-D493890A40B1}" type="sibTrans" cxnId="{D2CD5D6F-6E41-4AC9-924F-A2AD0BD0171F}">
      <dgm:prSet/>
      <dgm:spPr/>
      <dgm:t>
        <a:bodyPr/>
        <a:lstStyle/>
        <a:p>
          <a:endParaRPr lang="en-US"/>
        </a:p>
      </dgm:t>
    </dgm:pt>
    <dgm:pt modelId="{097A7A63-90AA-4D2B-85BC-A76209100138}" type="pres">
      <dgm:prSet presAssocID="{71852579-AA32-4E53-952D-FF0B7B08CA22}" presName="cycle" presStyleCnt="0">
        <dgm:presLayoutVars>
          <dgm:chMax val="1"/>
          <dgm:dir/>
          <dgm:animLvl val="ctr"/>
          <dgm:resizeHandles val="exact"/>
        </dgm:presLayoutVars>
      </dgm:prSet>
      <dgm:spPr/>
    </dgm:pt>
    <dgm:pt modelId="{9CDBB48B-39D4-439B-B2EB-8C3E9676DF2F}" type="pres">
      <dgm:prSet presAssocID="{A7C74217-4A12-4E9D-BF4A-1CAAF1EF94B3}" presName="centerShape" presStyleLbl="node0" presStyleIdx="0" presStyleCnt="1" custScaleX="146410" custScaleY="146410" custLinFactNeighborX="0" custLinFactNeighborY="-375"/>
      <dgm:spPr/>
    </dgm:pt>
    <dgm:pt modelId="{093BFFBD-0EEA-4E5B-9F66-089DE3C91608}" type="pres">
      <dgm:prSet presAssocID="{BB27D99F-02FA-4C43-9177-A052E8A95D0D}" presName="parTrans" presStyleLbl="bgSibTrans2D1" presStyleIdx="0" presStyleCnt="8"/>
      <dgm:spPr/>
    </dgm:pt>
    <dgm:pt modelId="{359DF774-A967-4CBB-814D-DBCBF323ACC7}" type="pres">
      <dgm:prSet presAssocID="{0A4222A0-25BB-4665-BF1C-76D35DC731DA}" presName="node" presStyleLbl="node1" presStyleIdx="0" presStyleCnt="8">
        <dgm:presLayoutVars>
          <dgm:bulletEnabled val="1"/>
        </dgm:presLayoutVars>
      </dgm:prSet>
      <dgm:spPr/>
    </dgm:pt>
    <dgm:pt modelId="{F08C9EF0-B7E2-4BB8-BCCB-31E730C8C217}" type="pres">
      <dgm:prSet presAssocID="{5236A1CF-F61A-4C60-92B4-CBF27C43C9BB}" presName="parTrans" presStyleLbl="bgSibTrans2D1" presStyleIdx="1" presStyleCnt="8"/>
      <dgm:spPr/>
    </dgm:pt>
    <dgm:pt modelId="{6B9AF10D-D769-4AC7-A009-AE716D38EB42}" type="pres">
      <dgm:prSet presAssocID="{459EB496-7D1D-44DA-A36C-F9F25ACFFD77}" presName="node" presStyleLbl="node1" presStyleIdx="1" presStyleCnt="8">
        <dgm:presLayoutVars>
          <dgm:bulletEnabled val="1"/>
        </dgm:presLayoutVars>
      </dgm:prSet>
      <dgm:spPr/>
    </dgm:pt>
    <dgm:pt modelId="{7BD81919-C18C-4AA6-8728-539B62512AF9}" type="pres">
      <dgm:prSet presAssocID="{644B326A-C3D3-4DF9-B416-AEE2E6DA5861}" presName="parTrans" presStyleLbl="bgSibTrans2D1" presStyleIdx="2" presStyleCnt="8"/>
      <dgm:spPr/>
    </dgm:pt>
    <dgm:pt modelId="{1BE10E00-6559-4EAE-8110-EE5469A5CED1}" type="pres">
      <dgm:prSet presAssocID="{9BA76C86-590E-4ECF-A758-8A5AA965FDF2}" presName="node" presStyleLbl="node1" presStyleIdx="2" presStyleCnt="8">
        <dgm:presLayoutVars>
          <dgm:bulletEnabled val="1"/>
        </dgm:presLayoutVars>
      </dgm:prSet>
      <dgm:spPr/>
    </dgm:pt>
    <dgm:pt modelId="{4E8B88E3-4C09-40F0-8771-FFB98EA33FE4}" type="pres">
      <dgm:prSet presAssocID="{8A8E143F-E557-4F42-B62E-C3F37959DB4F}" presName="parTrans" presStyleLbl="bgSibTrans2D1" presStyleIdx="3" presStyleCnt="8"/>
      <dgm:spPr/>
    </dgm:pt>
    <dgm:pt modelId="{1081192F-9D76-4DFD-9EDC-38D5D27E06C4}" type="pres">
      <dgm:prSet presAssocID="{424F3A27-355D-420E-B0AE-FA39E9C7AB6F}" presName="node" presStyleLbl="node1" presStyleIdx="3" presStyleCnt="8">
        <dgm:presLayoutVars>
          <dgm:bulletEnabled val="1"/>
        </dgm:presLayoutVars>
      </dgm:prSet>
      <dgm:spPr/>
    </dgm:pt>
    <dgm:pt modelId="{5997EC8E-04AE-436C-9039-7AEBEF2E2CBA}" type="pres">
      <dgm:prSet presAssocID="{6A572E62-7D69-4609-835B-1741E53C40FD}" presName="parTrans" presStyleLbl="bgSibTrans2D1" presStyleIdx="4" presStyleCnt="8"/>
      <dgm:spPr/>
    </dgm:pt>
    <dgm:pt modelId="{2635AD0F-E8AA-492C-92D6-2E353B45C024}" type="pres">
      <dgm:prSet presAssocID="{DB279AB1-604C-4639-92C2-9543DD8E0B04}" presName="node" presStyleLbl="node1" presStyleIdx="4" presStyleCnt="8">
        <dgm:presLayoutVars>
          <dgm:bulletEnabled val="1"/>
        </dgm:presLayoutVars>
      </dgm:prSet>
      <dgm:spPr/>
    </dgm:pt>
    <dgm:pt modelId="{29027CAA-632E-4DFE-9878-3EE38624BE71}" type="pres">
      <dgm:prSet presAssocID="{2C62115A-A509-4999-B659-7B4C5FFBB283}" presName="parTrans" presStyleLbl="bgSibTrans2D1" presStyleIdx="5" presStyleCnt="8"/>
      <dgm:spPr/>
    </dgm:pt>
    <dgm:pt modelId="{CBED4597-A1CA-4BBD-A496-74713F8004FC}" type="pres">
      <dgm:prSet presAssocID="{2EA4F537-FC17-448A-93FB-666B2551A28C}" presName="node" presStyleLbl="node1" presStyleIdx="5" presStyleCnt="8">
        <dgm:presLayoutVars>
          <dgm:bulletEnabled val="1"/>
        </dgm:presLayoutVars>
      </dgm:prSet>
      <dgm:spPr/>
    </dgm:pt>
    <dgm:pt modelId="{AB0141E7-3A45-4D27-BA01-BA87C2989301}" type="pres">
      <dgm:prSet presAssocID="{7650EE33-3238-40FF-A122-322FF316CFC7}" presName="parTrans" presStyleLbl="bgSibTrans2D1" presStyleIdx="6" presStyleCnt="8"/>
      <dgm:spPr/>
    </dgm:pt>
    <dgm:pt modelId="{F85E700A-1994-4C88-96BD-6B2D1D31A646}" type="pres">
      <dgm:prSet presAssocID="{63D6F245-192E-4B68-8506-CB093FC01734}" presName="node" presStyleLbl="node1" presStyleIdx="6" presStyleCnt="8">
        <dgm:presLayoutVars>
          <dgm:bulletEnabled val="1"/>
        </dgm:presLayoutVars>
      </dgm:prSet>
      <dgm:spPr/>
    </dgm:pt>
    <dgm:pt modelId="{F05C2639-E090-4695-A220-6211CEA93F12}" type="pres">
      <dgm:prSet presAssocID="{D9DFF11C-76BE-479C-8710-7A3D9A90A598}" presName="parTrans" presStyleLbl="bgSibTrans2D1" presStyleIdx="7" presStyleCnt="8"/>
      <dgm:spPr/>
    </dgm:pt>
    <dgm:pt modelId="{5D89D999-DBC0-442F-93D6-E73562C1A7CA}" type="pres">
      <dgm:prSet presAssocID="{CBD9A0A8-BAB7-495A-A28B-9E6E3FF26ADA}" presName="node" presStyleLbl="node1" presStyleIdx="7" presStyleCnt="8">
        <dgm:presLayoutVars>
          <dgm:bulletEnabled val="1"/>
        </dgm:presLayoutVars>
      </dgm:prSet>
      <dgm:spPr/>
    </dgm:pt>
  </dgm:ptLst>
  <dgm:cxnLst>
    <dgm:cxn modelId="{19B90E02-5A27-4085-A1E2-838F0F0F418F}" srcId="{A7C74217-4A12-4E9D-BF4A-1CAAF1EF94B3}" destId="{2EA4F537-FC17-448A-93FB-666B2551A28C}" srcOrd="5" destOrd="0" parTransId="{2C62115A-A509-4999-B659-7B4C5FFBB283}" sibTransId="{F43709D5-41C8-43C3-925D-9524B8F2920B}"/>
    <dgm:cxn modelId="{B7C76D03-0CB4-4D89-8876-79ECD6F87566}" type="presOf" srcId="{2EA4F537-FC17-448A-93FB-666B2551A28C}" destId="{CBED4597-A1CA-4BBD-A496-74713F8004FC}" srcOrd="0" destOrd="0" presId="urn:microsoft.com/office/officeart/2005/8/layout/radial4"/>
    <dgm:cxn modelId="{B19D0011-AFCA-4825-8DB1-EB17C088525F}" type="presOf" srcId="{6A572E62-7D69-4609-835B-1741E53C40FD}" destId="{5997EC8E-04AE-436C-9039-7AEBEF2E2CBA}" srcOrd="0" destOrd="0" presId="urn:microsoft.com/office/officeart/2005/8/layout/radial4"/>
    <dgm:cxn modelId="{60073712-43FD-461D-B8DC-E84C05359314}" srcId="{A7C74217-4A12-4E9D-BF4A-1CAAF1EF94B3}" destId="{424F3A27-355D-420E-B0AE-FA39E9C7AB6F}" srcOrd="3" destOrd="0" parTransId="{8A8E143F-E557-4F42-B62E-C3F37959DB4F}" sibTransId="{DB156220-73E2-4BFC-989F-F936F6FE0E1C}"/>
    <dgm:cxn modelId="{6F2A8E17-7552-4B8B-8B02-F7F874856A6B}" type="presOf" srcId="{BB27D99F-02FA-4C43-9177-A052E8A95D0D}" destId="{093BFFBD-0EEA-4E5B-9F66-089DE3C91608}" srcOrd="0" destOrd="0" presId="urn:microsoft.com/office/officeart/2005/8/layout/radial4"/>
    <dgm:cxn modelId="{28116A1A-2B64-46D0-BB50-544985B30326}" srcId="{A7C74217-4A12-4E9D-BF4A-1CAAF1EF94B3}" destId="{459EB496-7D1D-44DA-A36C-F9F25ACFFD77}" srcOrd="1" destOrd="0" parTransId="{5236A1CF-F61A-4C60-92B4-CBF27C43C9BB}" sibTransId="{FAE90AF3-2AA6-4F7C-BCF3-EDF17348DACB}"/>
    <dgm:cxn modelId="{62E5DF22-89D8-4ED3-9971-0C39BDCDE9DA}" type="presOf" srcId="{424F3A27-355D-420E-B0AE-FA39E9C7AB6F}" destId="{1081192F-9D76-4DFD-9EDC-38D5D27E06C4}" srcOrd="0" destOrd="0" presId="urn:microsoft.com/office/officeart/2005/8/layout/radial4"/>
    <dgm:cxn modelId="{D532432C-539F-49AF-91C2-E8DBC72E53AC}" type="presOf" srcId="{0A4222A0-25BB-4665-BF1C-76D35DC731DA}" destId="{359DF774-A967-4CBB-814D-DBCBF323ACC7}" srcOrd="0" destOrd="0" presId="urn:microsoft.com/office/officeart/2005/8/layout/radial4"/>
    <dgm:cxn modelId="{0048F147-EA97-42B4-8382-EEFBB751F10B}" type="presOf" srcId="{63D6F245-192E-4B68-8506-CB093FC01734}" destId="{F85E700A-1994-4C88-96BD-6B2D1D31A646}" srcOrd="0" destOrd="0" presId="urn:microsoft.com/office/officeart/2005/8/layout/radial4"/>
    <dgm:cxn modelId="{E7983349-73C4-4831-8734-52226CFBE0E0}" type="presOf" srcId="{2C62115A-A509-4999-B659-7B4C5FFBB283}" destId="{29027CAA-632E-4DFE-9878-3EE38624BE71}" srcOrd="0" destOrd="0" presId="urn:microsoft.com/office/officeart/2005/8/layout/radial4"/>
    <dgm:cxn modelId="{D2CD5D6F-6E41-4AC9-924F-A2AD0BD0171F}" srcId="{A7C74217-4A12-4E9D-BF4A-1CAAF1EF94B3}" destId="{CBD9A0A8-BAB7-495A-A28B-9E6E3FF26ADA}" srcOrd="7" destOrd="0" parTransId="{D9DFF11C-76BE-479C-8710-7A3D9A90A598}" sibTransId="{95477A55-3306-44D0-BA04-D493890A40B1}"/>
    <dgm:cxn modelId="{8939DA51-5F43-49E1-B315-B13AAA8288BD}" type="presOf" srcId="{5236A1CF-F61A-4C60-92B4-CBF27C43C9BB}" destId="{F08C9EF0-B7E2-4BB8-BCCB-31E730C8C217}" srcOrd="0" destOrd="0" presId="urn:microsoft.com/office/officeart/2005/8/layout/radial4"/>
    <dgm:cxn modelId="{67C74556-54B7-456B-89E0-D03DD3D1DFF7}" type="presOf" srcId="{459EB496-7D1D-44DA-A36C-F9F25ACFFD77}" destId="{6B9AF10D-D769-4AC7-A009-AE716D38EB42}" srcOrd="0" destOrd="0" presId="urn:microsoft.com/office/officeart/2005/8/layout/radial4"/>
    <dgm:cxn modelId="{583FAC76-CD54-416C-9B39-482F4099C226}" type="presOf" srcId="{71852579-AA32-4E53-952D-FF0B7B08CA22}" destId="{097A7A63-90AA-4D2B-85BC-A76209100138}" srcOrd="0" destOrd="0" presId="urn:microsoft.com/office/officeart/2005/8/layout/radial4"/>
    <dgm:cxn modelId="{C1336F7D-2AE0-41D3-8E43-07DCA7BF4D0B}" type="presOf" srcId="{644B326A-C3D3-4DF9-B416-AEE2E6DA5861}" destId="{7BD81919-C18C-4AA6-8728-539B62512AF9}" srcOrd="0" destOrd="0" presId="urn:microsoft.com/office/officeart/2005/8/layout/radial4"/>
    <dgm:cxn modelId="{D369B18F-E996-427D-B82D-F9BB9185F0C2}" srcId="{A7C74217-4A12-4E9D-BF4A-1CAAF1EF94B3}" destId="{63D6F245-192E-4B68-8506-CB093FC01734}" srcOrd="6" destOrd="0" parTransId="{7650EE33-3238-40FF-A122-322FF316CFC7}" sibTransId="{6FB9E8A7-BF61-48C7-AA14-5DEF459AEC36}"/>
    <dgm:cxn modelId="{AED10894-1500-4281-AE58-05A7A1768882}" type="presOf" srcId="{8A8E143F-E557-4F42-B62E-C3F37959DB4F}" destId="{4E8B88E3-4C09-40F0-8771-FFB98EA33FE4}" srcOrd="0" destOrd="0" presId="urn:microsoft.com/office/officeart/2005/8/layout/radial4"/>
    <dgm:cxn modelId="{F588CA95-F187-4E3C-BA9D-83915BDF3B8C}" type="presOf" srcId="{DB279AB1-604C-4639-92C2-9543DD8E0B04}" destId="{2635AD0F-E8AA-492C-92D6-2E353B45C024}" srcOrd="0" destOrd="0" presId="urn:microsoft.com/office/officeart/2005/8/layout/radial4"/>
    <dgm:cxn modelId="{08E1169A-7694-4BD2-8500-B8C7D5D168AC}" srcId="{A7C74217-4A12-4E9D-BF4A-1CAAF1EF94B3}" destId="{DB279AB1-604C-4639-92C2-9543DD8E0B04}" srcOrd="4" destOrd="0" parTransId="{6A572E62-7D69-4609-835B-1741E53C40FD}" sibTransId="{0A37F535-32ED-430D-B5E4-5DF2CB029D6D}"/>
    <dgm:cxn modelId="{F687399B-36C1-4D56-B437-CE22C0004455}" type="presOf" srcId="{A7C74217-4A12-4E9D-BF4A-1CAAF1EF94B3}" destId="{9CDBB48B-39D4-439B-B2EB-8C3E9676DF2F}" srcOrd="0" destOrd="0" presId="urn:microsoft.com/office/officeart/2005/8/layout/radial4"/>
    <dgm:cxn modelId="{2C13BA9B-4D07-43CC-88FE-5A3F77F5E9A8}" type="presOf" srcId="{D9DFF11C-76BE-479C-8710-7A3D9A90A598}" destId="{F05C2639-E090-4695-A220-6211CEA93F12}" srcOrd="0" destOrd="0" presId="urn:microsoft.com/office/officeart/2005/8/layout/radial4"/>
    <dgm:cxn modelId="{90D3B6A4-E51A-4747-90AA-E99F9BC8379A}" srcId="{A7C74217-4A12-4E9D-BF4A-1CAAF1EF94B3}" destId="{0A4222A0-25BB-4665-BF1C-76D35DC731DA}" srcOrd="0" destOrd="0" parTransId="{BB27D99F-02FA-4C43-9177-A052E8A95D0D}" sibTransId="{32309B34-9329-4EF6-AB47-7838AF7BE0A7}"/>
    <dgm:cxn modelId="{7C9C7CBD-8E54-4BA1-BF2C-07B493AC8070}" type="presOf" srcId="{CBD9A0A8-BAB7-495A-A28B-9E6E3FF26ADA}" destId="{5D89D999-DBC0-442F-93D6-E73562C1A7CA}" srcOrd="0" destOrd="0" presId="urn:microsoft.com/office/officeart/2005/8/layout/radial4"/>
    <dgm:cxn modelId="{1F1243C8-4DC0-46C7-A053-7111D7C11EE4}" type="presOf" srcId="{7650EE33-3238-40FF-A122-322FF316CFC7}" destId="{AB0141E7-3A45-4D27-BA01-BA87C2989301}" srcOrd="0" destOrd="0" presId="urn:microsoft.com/office/officeart/2005/8/layout/radial4"/>
    <dgm:cxn modelId="{4B0940E5-11D0-4653-9C98-A830C7721B00}" type="presOf" srcId="{9BA76C86-590E-4ECF-A758-8A5AA965FDF2}" destId="{1BE10E00-6559-4EAE-8110-EE5469A5CED1}" srcOrd="0" destOrd="0" presId="urn:microsoft.com/office/officeart/2005/8/layout/radial4"/>
    <dgm:cxn modelId="{0E5CB4E6-AD07-4530-9110-8D9D819A7700}" srcId="{71852579-AA32-4E53-952D-FF0B7B08CA22}" destId="{A7C74217-4A12-4E9D-BF4A-1CAAF1EF94B3}" srcOrd="0" destOrd="0" parTransId="{F67BF7CB-9FBF-4F74-9E2E-59A33273FB26}" sibTransId="{6ED5E703-D926-4412-AACD-CCCC60C8CC47}"/>
    <dgm:cxn modelId="{C54091F3-5859-4F72-A2C8-A029B88C36FC}" srcId="{A7C74217-4A12-4E9D-BF4A-1CAAF1EF94B3}" destId="{9BA76C86-590E-4ECF-A758-8A5AA965FDF2}" srcOrd="2" destOrd="0" parTransId="{644B326A-C3D3-4DF9-B416-AEE2E6DA5861}" sibTransId="{FAB60834-FD19-422C-8601-A2A3EEED861E}"/>
    <dgm:cxn modelId="{1B595B03-F237-4EEF-A630-6A64789F2A63}" type="presParOf" srcId="{097A7A63-90AA-4D2B-85BC-A76209100138}" destId="{9CDBB48B-39D4-439B-B2EB-8C3E9676DF2F}" srcOrd="0" destOrd="0" presId="urn:microsoft.com/office/officeart/2005/8/layout/radial4"/>
    <dgm:cxn modelId="{555356AD-18EB-4A2D-8F0A-DA3E916A3E39}" type="presParOf" srcId="{097A7A63-90AA-4D2B-85BC-A76209100138}" destId="{093BFFBD-0EEA-4E5B-9F66-089DE3C91608}" srcOrd="1" destOrd="0" presId="urn:microsoft.com/office/officeart/2005/8/layout/radial4"/>
    <dgm:cxn modelId="{F74BAB4A-775A-40AB-AE3A-619300E42076}" type="presParOf" srcId="{097A7A63-90AA-4D2B-85BC-A76209100138}" destId="{359DF774-A967-4CBB-814D-DBCBF323ACC7}" srcOrd="2" destOrd="0" presId="urn:microsoft.com/office/officeart/2005/8/layout/radial4"/>
    <dgm:cxn modelId="{2D6632A2-8722-488A-9999-A04D4ADB47C1}" type="presParOf" srcId="{097A7A63-90AA-4D2B-85BC-A76209100138}" destId="{F08C9EF0-B7E2-4BB8-BCCB-31E730C8C217}" srcOrd="3" destOrd="0" presId="urn:microsoft.com/office/officeart/2005/8/layout/radial4"/>
    <dgm:cxn modelId="{F6B757CA-E0B7-4293-8FF8-F5F160CB470B}" type="presParOf" srcId="{097A7A63-90AA-4D2B-85BC-A76209100138}" destId="{6B9AF10D-D769-4AC7-A009-AE716D38EB42}" srcOrd="4" destOrd="0" presId="urn:microsoft.com/office/officeart/2005/8/layout/radial4"/>
    <dgm:cxn modelId="{723AFE2C-7EC2-432D-B97E-777B4782FE30}" type="presParOf" srcId="{097A7A63-90AA-4D2B-85BC-A76209100138}" destId="{7BD81919-C18C-4AA6-8728-539B62512AF9}" srcOrd="5" destOrd="0" presId="urn:microsoft.com/office/officeart/2005/8/layout/radial4"/>
    <dgm:cxn modelId="{82D81BE5-D573-45B9-A6E8-AE859CE6CA73}" type="presParOf" srcId="{097A7A63-90AA-4D2B-85BC-A76209100138}" destId="{1BE10E00-6559-4EAE-8110-EE5469A5CED1}" srcOrd="6" destOrd="0" presId="urn:microsoft.com/office/officeart/2005/8/layout/radial4"/>
    <dgm:cxn modelId="{E96D2941-4AEB-44FB-A958-5BF5F0F36534}" type="presParOf" srcId="{097A7A63-90AA-4D2B-85BC-A76209100138}" destId="{4E8B88E3-4C09-40F0-8771-FFB98EA33FE4}" srcOrd="7" destOrd="0" presId="urn:microsoft.com/office/officeart/2005/8/layout/radial4"/>
    <dgm:cxn modelId="{507456E1-6AB6-44F5-A0CC-6234CC169547}" type="presParOf" srcId="{097A7A63-90AA-4D2B-85BC-A76209100138}" destId="{1081192F-9D76-4DFD-9EDC-38D5D27E06C4}" srcOrd="8" destOrd="0" presId="urn:microsoft.com/office/officeart/2005/8/layout/radial4"/>
    <dgm:cxn modelId="{49CF7286-E1E7-4CFD-96E4-660AB306EC7B}" type="presParOf" srcId="{097A7A63-90AA-4D2B-85BC-A76209100138}" destId="{5997EC8E-04AE-436C-9039-7AEBEF2E2CBA}" srcOrd="9" destOrd="0" presId="urn:microsoft.com/office/officeart/2005/8/layout/radial4"/>
    <dgm:cxn modelId="{3C67BE1D-DD97-40BE-9EA6-8557AE66C93D}" type="presParOf" srcId="{097A7A63-90AA-4D2B-85BC-A76209100138}" destId="{2635AD0F-E8AA-492C-92D6-2E353B45C024}" srcOrd="10" destOrd="0" presId="urn:microsoft.com/office/officeart/2005/8/layout/radial4"/>
    <dgm:cxn modelId="{26773BA9-06A4-4174-885B-247F36502E1B}" type="presParOf" srcId="{097A7A63-90AA-4D2B-85BC-A76209100138}" destId="{29027CAA-632E-4DFE-9878-3EE38624BE71}" srcOrd="11" destOrd="0" presId="urn:microsoft.com/office/officeart/2005/8/layout/radial4"/>
    <dgm:cxn modelId="{5A2598AA-6C06-4413-93EA-775A81EB74D2}" type="presParOf" srcId="{097A7A63-90AA-4D2B-85BC-A76209100138}" destId="{CBED4597-A1CA-4BBD-A496-74713F8004FC}" srcOrd="12" destOrd="0" presId="urn:microsoft.com/office/officeart/2005/8/layout/radial4"/>
    <dgm:cxn modelId="{F9C79749-7BAB-4906-8E00-65D7DCE6EC77}" type="presParOf" srcId="{097A7A63-90AA-4D2B-85BC-A76209100138}" destId="{AB0141E7-3A45-4D27-BA01-BA87C2989301}" srcOrd="13" destOrd="0" presId="urn:microsoft.com/office/officeart/2005/8/layout/radial4"/>
    <dgm:cxn modelId="{32AFB16B-C380-4AAE-8490-7AA7DE04E90B}" type="presParOf" srcId="{097A7A63-90AA-4D2B-85BC-A76209100138}" destId="{F85E700A-1994-4C88-96BD-6B2D1D31A646}" srcOrd="14" destOrd="0" presId="urn:microsoft.com/office/officeart/2005/8/layout/radial4"/>
    <dgm:cxn modelId="{5D7F04CA-827E-41EA-B9CE-7B5BA937F7F8}" type="presParOf" srcId="{097A7A63-90AA-4D2B-85BC-A76209100138}" destId="{F05C2639-E090-4695-A220-6211CEA93F12}" srcOrd="15" destOrd="0" presId="urn:microsoft.com/office/officeart/2005/8/layout/radial4"/>
    <dgm:cxn modelId="{AA4B9F47-8FAA-4813-8610-C9EAC922F3C4}" type="presParOf" srcId="{097A7A63-90AA-4D2B-85BC-A76209100138}" destId="{5D89D999-DBC0-442F-93D6-E73562C1A7CA}" srcOrd="1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10D1AC-1837-4D5A-AD6B-11B9E2C4DED0}">
      <dsp:nvSpPr>
        <dsp:cNvPr id="0" name=""/>
        <dsp:cNvSpPr/>
      </dsp:nvSpPr>
      <dsp:spPr>
        <a:xfrm>
          <a:off x="3483" y="226866"/>
          <a:ext cx="2763489" cy="3868885"/>
        </a:xfrm>
        <a:prstGeom prst="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15452" tIns="330200" rIns="215452" bIns="330200" numCol="1" spcCol="1270" anchor="t" anchorCtr="0">
          <a:noAutofit/>
        </a:bodyPr>
        <a:lstStyle/>
        <a:p>
          <a:pPr marL="0" lvl="0" indent="0" algn="ctr" defTabSz="977900">
            <a:lnSpc>
              <a:spcPct val="90000"/>
            </a:lnSpc>
            <a:spcBef>
              <a:spcPct val="0"/>
            </a:spcBef>
            <a:spcAft>
              <a:spcPct val="35000"/>
            </a:spcAft>
            <a:buNone/>
          </a:pPr>
          <a:r>
            <a:rPr lang="en-US" sz="2200" b="1" kern="1200"/>
            <a:t>Maintain high expectations</a:t>
          </a:r>
        </a:p>
      </dsp:txBody>
      <dsp:txXfrm>
        <a:off x="3483" y="1697042"/>
        <a:ext cx="2763489" cy="2321331"/>
      </dsp:txXfrm>
    </dsp:sp>
    <dsp:sp modelId="{33E9C21A-C54A-4C75-A4B6-01B289418420}">
      <dsp:nvSpPr>
        <dsp:cNvPr id="0" name=""/>
        <dsp:cNvSpPr/>
      </dsp:nvSpPr>
      <dsp:spPr>
        <a:xfrm>
          <a:off x="804895" y="613754"/>
          <a:ext cx="1160665" cy="1160665"/>
        </a:xfrm>
        <a:prstGeom prst="ellips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0490" tIns="12700" rIns="90490" bIns="12700" numCol="1" spcCol="1270" anchor="ctr" anchorCtr="0">
          <a:noAutofit/>
        </a:bodyPr>
        <a:lstStyle/>
        <a:p>
          <a:pPr marL="0" lvl="0" indent="0" algn="ctr" defTabSz="2133600">
            <a:lnSpc>
              <a:spcPct val="90000"/>
            </a:lnSpc>
            <a:spcBef>
              <a:spcPct val="0"/>
            </a:spcBef>
            <a:spcAft>
              <a:spcPct val="35000"/>
            </a:spcAft>
            <a:buNone/>
          </a:pPr>
          <a:r>
            <a:rPr lang="en-US" sz="4800" kern="1200"/>
            <a:t>1</a:t>
          </a:r>
        </a:p>
      </dsp:txBody>
      <dsp:txXfrm>
        <a:off x="974870" y="783729"/>
        <a:ext cx="820715" cy="820715"/>
      </dsp:txXfrm>
    </dsp:sp>
    <dsp:sp modelId="{963EE9C7-09DC-4944-8D81-918F49EF8888}">
      <dsp:nvSpPr>
        <dsp:cNvPr id="0" name=""/>
        <dsp:cNvSpPr/>
      </dsp:nvSpPr>
      <dsp:spPr>
        <a:xfrm>
          <a:off x="3483" y="4095679"/>
          <a:ext cx="2763489" cy="72"/>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3DFA6CE-BEDF-40C6-81A0-22896A40E2A5}">
      <dsp:nvSpPr>
        <dsp:cNvPr id="0" name=""/>
        <dsp:cNvSpPr/>
      </dsp:nvSpPr>
      <dsp:spPr>
        <a:xfrm>
          <a:off x="3043321" y="226866"/>
          <a:ext cx="2763489" cy="3868885"/>
        </a:xfrm>
        <a:prstGeom prst="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15452" tIns="330200" rIns="215452" bIns="330200" numCol="1" spcCol="1270" anchor="t" anchorCtr="0">
          <a:noAutofit/>
        </a:bodyPr>
        <a:lstStyle/>
        <a:p>
          <a:pPr marL="0" lvl="0" indent="0" algn="ctr" defTabSz="977900">
            <a:lnSpc>
              <a:spcPct val="90000"/>
            </a:lnSpc>
            <a:spcBef>
              <a:spcPct val="0"/>
            </a:spcBef>
            <a:spcAft>
              <a:spcPct val="35000"/>
            </a:spcAft>
            <a:buNone/>
          </a:pPr>
          <a:r>
            <a:rPr lang="en-US" sz="2200" b="1" kern="1200"/>
            <a:t>Articulate what we want the student to do </a:t>
          </a:r>
        </a:p>
        <a:p>
          <a:pPr marL="0" lvl="0" indent="0" algn="l" defTabSz="977900">
            <a:lnSpc>
              <a:spcPct val="90000"/>
            </a:lnSpc>
            <a:spcBef>
              <a:spcPct val="0"/>
            </a:spcBef>
            <a:spcAft>
              <a:spcPct val="35000"/>
            </a:spcAft>
            <a:buNone/>
          </a:pPr>
          <a:r>
            <a:rPr lang="en-US" sz="1800" kern="1200"/>
            <a:t>-Teacher clarity = ES .75; -Learning goals = ES .68; -Appropriate challenging goals = ES .59</a:t>
          </a:r>
        </a:p>
      </dsp:txBody>
      <dsp:txXfrm>
        <a:off x="3043321" y="1697042"/>
        <a:ext cx="2763489" cy="2321331"/>
      </dsp:txXfrm>
    </dsp:sp>
    <dsp:sp modelId="{24D2A8D2-C95D-4B71-A93A-519A2BC9F530}">
      <dsp:nvSpPr>
        <dsp:cNvPr id="0" name=""/>
        <dsp:cNvSpPr/>
      </dsp:nvSpPr>
      <dsp:spPr>
        <a:xfrm>
          <a:off x="3844733" y="613754"/>
          <a:ext cx="1160665" cy="1160665"/>
        </a:xfrm>
        <a:prstGeom prst="ellips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0490" tIns="12700" rIns="90490" bIns="12700" numCol="1" spcCol="1270" anchor="ctr" anchorCtr="0">
          <a:noAutofit/>
        </a:bodyPr>
        <a:lstStyle/>
        <a:p>
          <a:pPr marL="0" lvl="0" indent="0" algn="ctr" defTabSz="2133600">
            <a:lnSpc>
              <a:spcPct val="90000"/>
            </a:lnSpc>
            <a:spcBef>
              <a:spcPct val="0"/>
            </a:spcBef>
            <a:spcAft>
              <a:spcPct val="35000"/>
            </a:spcAft>
            <a:buNone/>
          </a:pPr>
          <a:r>
            <a:rPr lang="en-US" sz="4800" kern="1200"/>
            <a:t>2</a:t>
          </a:r>
        </a:p>
      </dsp:txBody>
      <dsp:txXfrm>
        <a:off x="4014708" y="783729"/>
        <a:ext cx="820715" cy="820715"/>
      </dsp:txXfrm>
    </dsp:sp>
    <dsp:sp modelId="{A84184CD-9274-4121-B170-A74B7F44C50A}">
      <dsp:nvSpPr>
        <dsp:cNvPr id="0" name=""/>
        <dsp:cNvSpPr/>
      </dsp:nvSpPr>
      <dsp:spPr>
        <a:xfrm>
          <a:off x="3043321" y="4095679"/>
          <a:ext cx="2763489" cy="72"/>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9AF8D48-966D-4B0E-B851-BEFD4020EBC5}">
      <dsp:nvSpPr>
        <dsp:cNvPr id="0" name=""/>
        <dsp:cNvSpPr/>
      </dsp:nvSpPr>
      <dsp:spPr>
        <a:xfrm>
          <a:off x="6083159" y="226866"/>
          <a:ext cx="2763489" cy="3868885"/>
        </a:xfrm>
        <a:prstGeom prst="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15452" tIns="330200" rIns="215452" bIns="330200" numCol="1" spcCol="1270" anchor="t" anchorCtr="0">
          <a:noAutofit/>
        </a:bodyPr>
        <a:lstStyle/>
        <a:p>
          <a:pPr marL="0" lvl="0" indent="0" algn="ctr" defTabSz="977900">
            <a:lnSpc>
              <a:spcPct val="90000"/>
            </a:lnSpc>
            <a:spcBef>
              <a:spcPct val="0"/>
            </a:spcBef>
            <a:spcAft>
              <a:spcPct val="35000"/>
            </a:spcAft>
            <a:buNone/>
          </a:pPr>
          <a:r>
            <a:rPr lang="en-US" sz="2200" b="1" kern="1200"/>
            <a:t>Know the student and their circumstances </a:t>
          </a:r>
        </a:p>
        <a:p>
          <a:pPr marL="0" lvl="0" indent="0" algn="l" defTabSz="977900">
            <a:lnSpc>
              <a:spcPct val="90000"/>
            </a:lnSpc>
            <a:spcBef>
              <a:spcPct val="0"/>
            </a:spcBef>
            <a:spcAft>
              <a:spcPct val="35000"/>
            </a:spcAft>
            <a:buNone/>
          </a:pPr>
          <a:r>
            <a:rPr lang="en-US" sz="1800" kern="1200"/>
            <a:t>[PLAAFP Statement, IDEA Sec. 300.320 (a)(1); </a:t>
          </a:r>
          <a:r>
            <a:rPr lang="en-US" sz="1800" i="1" kern="1200" err="1"/>
            <a:t>Endrew</a:t>
          </a:r>
          <a:r>
            <a:rPr lang="en-US" sz="1800" i="1" kern="1200"/>
            <a:t> F.</a:t>
          </a:r>
          <a:r>
            <a:rPr lang="en-US" sz="1800" kern="1200"/>
            <a:t>, 2017]</a:t>
          </a:r>
        </a:p>
      </dsp:txBody>
      <dsp:txXfrm>
        <a:off x="6083159" y="1697042"/>
        <a:ext cx="2763489" cy="2321331"/>
      </dsp:txXfrm>
    </dsp:sp>
    <dsp:sp modelId="{74371E9F-8363-4511-A89F-E7787C4BF5FE}">
      <dsp:nvSpPr>
        <dsp:cNvPr id="0" name=""/>
        <dsp:cNvSpPr/>
      </dsp:nvSpPr>
      <dsp:spPr>
        <a:xfrm>
          <a:off x="6884571" y="613754"/>
          <a:ext cx="1160665" cy="1160665"/>
        </a:xfrm>
        <a:prstGeom prst="ellips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0490" tIns="12700" rIns="90490" bIns="12700" numCol="1" spcCol="1270" anchor="ctr" anchorCtr="0">
          <a:noAutofit/>
        </a:bodyPr>
        <a:lstStyle/>
        <a:p>
          <a:pPr marL="0" lvl="0" indent="0" algn="ctr" defTabSz="2133600">
            <a:lnSpc>
              <a:spcPct val="90000"/>
            </a:lnSpc>
            <a:spcBef>
              <a:spcPct val="0"/>
            </a:spcBef>
            <a:spcAft>
              <a:spcPct val="35000"/>
            </a:spcAft>
            <a:buNone/>
          </a:pPr>
          <a:r>
            <a:rPr lang="en-US" sz="4800" kern="1200"/>
            <a:t>3</a:t>
          </a:r>
        </a:p>
      </dsp:txBody>
      <dsp:txXfrm>
        <a:off x="7054546" y="783729"/>
        <a:ext cx="820715" cy="820715"/>
      </dsp:txXfrm>
    </dsp:sp>
    <dsp:sp modelId="{327E39BF-6396-42B9-A34D-207146FB5BA4}">
      <dsp:nvSpPr>
        <dsp:cNvPr id="0" name=""/>
        <dsp:cNvSpPr/>
      </dsp:nvSpPr>
      <dsp:spPr>
        <a:xfrm>
          <a:off x="6083159" y="4095679"/>
          <a:ext cx="2763489" cy="72"/>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E13163C-9DF7-43CB-A449-9C6EC041B28E}">
      <dsp:nvSpPr>
        <dsp:cNvPr id="0" name=""/>
        <dsp:cNvSpPr/>
      </dsp:nvSpPr>
      <dsp:spPr>
        <a:xfrm>
          <a:off x="9122998" y="226866"/>
          <a:ext cx="2763489" cy="3868885"/>
        </a:xfrm>
        <a:prstGeom prst="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15452" tIns="330200" rIns="215452" bIns="330200" numCol="1" spcCol="1270" anchor="t" anchorCtr="0">
          <a:noAutofit/>
        </a:bodyPr>
        <a:lstStyle/>
        <a:p>
          <a:pPr marL="0" lvl="0" indent="0" algn="ctr" defTabSz="977900">
            <a:lnSpc>
              <a:spcPct val="90000"/>
            </a:lnSpc>
            <a:spcBef>
              <a:spcPct val="0"/>
            </a:spcBef>
            <a:spcAft>
              <a:spcPct val="35000"/>
            </a:spcAft>
            <a:buNone/>
          </a:pPr>
          <a:r>
            <a:rPr lang="en-US" sz="2200" b="1" kern="1200"/>
            <a:t>Know what knowledge, skills, and strategies the student needs to </a:t>
          </a:r>
          <a:r>
            <a:rPr lang="en-US" sz="2200" b="1" kern="1200">
              <a:latin typeface="Calibri"/>
            </a:rPr>
            <a:t>meet</a:t>
          </a:r>
          <a:r>
            <a:rPr lang="en-US" sz="2200" b="1" kern="1200"/>
            <a:t> ambitious goals (focus of SDI!)</a:t>
          </a:r>
        </a:p>
      </dsp:txBody>
      <dsp:txXfrm>
        <a:off x="9122998" y="1697042"/>
        <a:ext cx="2763489" cy="2321331"/>
      </dsp:txXfrm>
    </dsp:sp>
    <dsp:sp modelId="{7BABAE35-1E59-4536-A38C-7FE00B74A31E}">
      <dsp:nvSpPr>
        <dsp:cNvPr id="0" name=""/>
        <dsp:cNvSpPr/>
      </dsp:nvSpPr>
      <dsp:spPr>
        <a:xfrm>
          <a:off x="9924410" y="613754"/>
          <a:ext cx="1160665" cy="1160665"/>
        </a:xfrm>
        <a:prstGeom prst="ellips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0490" tIns="12700" rIns="90490" bIns="12700" numCol="1" spcCol="1270" anchor="ctr" anchorCtr="0">
          <a:noAutofit/>
        </a:bodyPr>
        <a:lstStyle/>
        <a:p>
          <a:pPr marL="0" lvl="0" indent="0" algn="ctr" defTabSz="2133600">
            <a:lnSpc>
              <a:spcPct val="90000"/>
            </a:lnSpc>
            <a:spcBef>
              <a:spcPct val="0"/>
            </a:spcBef>
            <a:spcAft>
              <a:spcPct val="35000"/>
            </a:spcAft>
            <a:buNone/>
          </a:pPr>
          <a:r>
            <a:rPr lang="en-US" sz="4800" kern="1200"/>
            <a:t>4</a:t>
          </a:r>
        </a:p>
      </dsp:txBody>
      <dsp:txXfrm>
        <a:off x="10094385" y="783729"/>
        <a:ext cx="820715" cy="820715"/>
      </dsp:txXfrm>
    </dsp:sp>
    <dsp:sp modelId="{F05AC11A-B816-4216-B710-0086044A5FAB}">
      <dsp:nvSpPr>
        <dsp:cNvPr id="0" name=""/>
        <dsp:cNvSpPr/>
      </dsp:nvSpPr>
      <dsp:spPr>
        <a:xfrm>
          <a:off x="9122998" y="4095679"/>
          <a:ext cx="2763489" cy="72"/>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11B2C0-3E5E-4A9E-872E-049197CDA47E}">
      <dsp:nvSpPr>
        <dsp:cNvPr id="0" name=""/>
        <dsp:cNvSpPr/>
      </dsp:nvSpPr>
      <dsp:spPr>
        <a:xfrm>
          <a:off x="845581" y="0"/>
          <a:ext cx="9583261" cy="434340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F44B13E-99FF-430F-BAC3-FF947260ECD5}">
      <dsp:nvSpPr>
        <dsp:cNvPr id="0" name=""/>
        <dsp:cNvSpPr/>
      </dsp:nvSpPr>
      <dsp:spPr>
        <a:xfrm>
          <a:off x="3096" y="1303020"/>
          <a:ext cx="1802917" cy="1737360"/>
        </a:xfrm>
        <a:prstGeom prst="roundRect">
          <a:avLst/>
        </a:prstGeom>
        <a:solidFill>
          <a:schemeClr val="accent1"/>
        </a:solidFill>
        <a:ln w="1905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PLAAFP Statement</a:t>
          </a:r>
        </a:p>
      </dsp:txBody>
      <dsp:txXfrm>
        <a:off x="87907" y="1387831"/>
        <a:ext cx="1633295" cy="1567738"/>
      </dsp:txXfrm>
    </dsp:sp>
    <dsp:sp modelId="{3AFF4DF7-C08F-4EE4-B827-CF5CB277AA47}">
      <dsp:nvSpPr>
        <dsp:cNvPr id="0" name=""/>
        <dsp:cNvSpPr/>
      </dsp:nvSpPr>
      <dsp:spPr>
        <a:xfrm>
          <a:off x="1896159" y="1303020"/>
          <a:ext cx="1802917" cy="1737360"/>
        </a:xfrm>
        <a:prstGeom prst="round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Annual Goals</a:t>
          </a:r>
        </a:p>
      </dsp:txBody>
      <dsp:txXfrm>
        <a:off x="1980970" y="1387831"/>
        <a:ext cx="1633295" cy="1567738"/>
      </dsp:txXfrm>
    </dsp:sp>
    <dsp:sp modelId="{EFDBD666-AF89-4680-B21D-999CED069A54}">
      <dsp:nvSpPr>
        <dsp:cNvPr id="0" name=""/>
        <dsp:cNvSpPr/>
      </dsp:nvSpPr>
      <dsp:spPr>
        <a:xfrm>
          <a:off x="3789222" y="1303020"/>
          <a:ext cx="1802917" cy="17373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Measuring Progress Toward Annual Goals</a:t>
          </a:r>
        </a:p>
      </dsp:txBody>
      <dsp:txXfrm>
        <a:off x="3874033" y="1387831"/>
        <a:ext cx="1633295" cy="1567738"/>
      </dsp:txXfrm>
    </dsp:sp>
    <dsp:sp modelId="{BBA90D99-3DC3-406D-93CA-F8C8FE36BD37}">
      <dsp:nvSpPr>
        <dsp:cNvPr id="0" name=""/>
        <dsp:cNvSpPr/>
      </dsp:nvSpPr>
      <dsp:spPr>
        <a:xfrm>
          <a:off x="9404209" y="1356443"/>
          <a:ext cx="1802917" cy="17208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Date, Frequency, Duration, and Location of Services</a:t>
          </a:r>
        </a:p>
      </dsp:txBody>
      <dsp:txXfrm>
        <a:off x="9488213" y="1440447"/>
        <a:ext cx="1634909" cy="1552812"/>
      </dsp:txXfrm>
    </dsp:sp>
    <dsp:sp modelId="{F4A332CD-657B-4127-B012-A335C67A8EF4}">
      <dsp:nvSpPr>
        <dsp:cNvPr id="0" name=""/>
        <dsp:cNvSpPr/>
      </dsp:nvSpPr>
      <dsp:spPr>
        <a:xfrm>
          <a:off x="5669280" y="1330730"/>
          <a:ext cx="1802917" cy="17373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Statement of Special Education and Aids and Services</a:t>
          </a:r>
        </a:p>
      </dsp:txBody>
      <dsp:txXfrm>
        <a:off x="5754091" y="1415541"/>
        <a:ext cx="1633295" cy="1567738"/>
      </dsp:txXfrm>
    </dsp:sp>
    <dsp:sp modelId="{C9431E81-7AD1-4F94-B979-F7A3D8AE8740}">
      <dsp:nvSpPr>
        <dsp:cNvPr id="0" name=""/>
        <dsp:cNvSpPr/>
      </dsp:nvSpPr>
      <dsp:spPr>
        <a:xfrm>
          <a:off x="7538285" y="1344577"/>
          <a:ext cx="1802917" cy="17373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Participation Outside Regular Education and in State and Districtwide Assessments</a:t>
          </a:r>
        </a:p>
      </dsp:txBody>
      <dsp:txXfrm>
        <a:off x="7623096" y="1429388"/>
        <a:ext cx="1633295" cy="156773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DBB48B-39D4-439B-B2EB-8C3E9676DF2F}">
      <dsp:nvSpPr>
        <dsp:cNvPr id="0" name=""/>
        <dsp:cNvSpPr/>
      </dsp:nvSpPr>
      <dsp:spPr>
        <a:xfrm>
          <a:off x="3832570" y="1503278"/>
          <a:ext cx="1870745" cy="187074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a:t>Academic Achievement</a:t>
          </a:r>
        </a:p>
      </dsp:txBody>
      <dsp:txXfrm>
        <a:off x="4106534" y="1777242"/>
        <a:ext cx="1322817" cy="1322817"/>
      </dsp:txXfrm>
    </dsp:sp>
    <dsp:sp modelId="{093BFFBD-0EEA-4E5B-9F66-089DE3C91608}">
      <dsp:nvSpPr>
        <dsp:cNvPr id="0" name=""/>
        <dsp:cNvSpPr/>
      </dsp:nvSpPr>
      <dsp:spPr>
        <a:xfrm rot="10800000">
          <a:off x="2701575" y="2238364"/>
          <a:ext cx="1068789" cy="400572"/>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59DF774-A967-4CBB-814D-DBCBF323ACC7}">
      <dsp:nvSpPr>
        <dsp:cNvPr id="0" name=""/>
        <dsp:cNvSpPr/>
      </dsp:nvSpPr>
      <dsp:spPr>
        <a:xfrm>
          <a:off x="2149819" y="1997246"/>
          <a:ext cx="1103511" cy="88280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en-US" sz="2000" kern="1200"/>
            <a:t>Reading</a:t>
          </a:r>
        </a:p>
      </dsp:txBody>
      <dsp:txXfrm>
        <a:off x="2175676" y="2023103"/>
        <a:ext cx="1051797" cy="831095"/>
      </dsp:txXfrm>
    </dsp:sp>
    <dsp:sp modelId="{F08C9EF0-B7E2-4BB8-BCCB-31E730C8C217}">
      <dsp:nvSpPr>
        <dsp:cNvPr id="0" name=""/>
        <dsp:cNvSpPr/>
      </dsp:nvSpPr>
      <dsp:spPr>
        <a:xfrm rot="13500000">
          <a:off x="3150280" y="1155096"/>
          <a:ext cx="1068789" cy="400572"/>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B9AF10D-D769-4AC7-A009-AE716D38EB42}">
      <dsp:nvSpPr>
        <dsp:cNvPr id="0" name=""/>
        <dsp:cNvSpPr/>
      </dsp:nvSpPr>
      <dsp:spPr>
        <a:xfrm>
          <a:off x="2755044" y="536104"/>
          <a:ext cx="1103511" cy="88280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en-US" sz="2000" kern="1200"/>
            <a:t>Writing</a:t>
          </a:r>
        </a:p>
      </dsp:txBody>
      <dsp:txXfrm>
        <a:off x="2780901" y="561961"/>
        <a:ext cx="1051797" cy="831095"/>
      </dsp:txXfrm>
    </dsp:sp>
    <dsp:sp modelId="{7BD81919-C18C-4AA6-8728-539B62512AF9}">
      <dsp:nvSpPr>
        <dsp:cNvPr id="0" name=""/>
        <dsp:cNvSpPr/>
      </dsp:nvSpPr>
      <dsp:spPr>
        <a:xfrm rot="16200000">
          <a:off x="4233548" y="706392"/>
          <a:ext cx="1068789" cy="400572"/>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BE10E00-6559-4EAE-8110-EE5469A5CED1}">
      <dsp:nvSpPr>
        <dsp:cNvPr id="0" name=""/>
        <dsp:cNvSpPr/>
      </dsp:nvSpPr>
      <dsp:spPr>
        <a:xfrm>
          <a:off x="4216187" y="-69120"/>
          <a:ext cx="1103511" cy="88280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en-US" sz="2000" kern="1200"/>
            <a:t>Math</a:t>
          </a:r>
        </a:p>
      </dsp:txBody>
      <dsp:txXfrm>
        <a:off x="4242044" y="-43263"/>
        <a:ext cx="1051797" cy="831095"/>
      </dsp:txXfrm>
    </dsp:sp>
    <dsp:sp modelId="{4E8B88E3-4C09-40F0-8771-FFB98EA33FE4}">
      <dsp:nvSpPr>
        <dsp:cNvPr id="0" name=""/>
        <dsp:cNvSpPr/>
      </dsp:nvSpPr>
      <dsp:spPr>
        <a:xfrm rot="18900000">
          <a:off x="5316816" y="1155096"/>
          <a:ext cx="1068789" cy="400572"/>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081192F-9D76-4DFD-9EDC-38D5D27E06C4}">
      <dsp:nvSpPr>
        <dsp:cNvPr id="0" name=""/>
        <dsp:cNvSpPr/>
      </dsp:nvSpPr>
      <dsp:spPr>
        <a:xfrm>
          <a:off x="5677329" y="536104"/>
          <a:ext cx="1103511" cy="88280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en-US" sz="2000" kern="1200"/>
            <a:t>Science</a:t>
          </a:r>
        </a:p>
      </dsp:txBody>
      <dsp:txXfrm>
        <a:off x="5703186" y="561961"/>
        <a:ext cx="1051797" cy="831095"/>
      </dsp:txXfrm>
    </dsp:sp>
    <dsp:sp modelId="{5997EC8E-04AE-436C-9039-7AEBEF2E2CBA}">
      <dsp:nvSpPr>
        <dsp:cNvPr id="0" name=""/>
        <dsp:cNvSpPr/>
      </dsp:nvSpPr>
      <dsp:spPr>
        <a:xfrm>
          <a:off x="5765520" y="2238364"/>
          <a:ext cx="1068789" cy="400572"/>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635AD0F-E8AA-492C-92D6-2E353B45C024}">
      <dsp:nvSpPr>
        <dsp:cNvPr id="0" name=""/>
        <dsp:cNvSpPr/>
      </dsp:nvSpPr>
      <dsp:spPr>
        <a:xfrm>
          <a:off x="6282554" y="1997246"/>
          <a:ext cx="1103511" cy="88280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en-US" sz="2000" kern="1200"/>
            <a:t>History</a:t>
          </a:r>
        </a:p>
      </dsp:txBody>
      <dsp:txXfrm>
        <a:off x="6308411" y="2023103"/>
        <a:ext cx="1051797" cy="83109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DBB48B-39D4-439B-B2EB-8C3E9676DF2F}">
      <dsp:nvSpPr>
        <dsp:cNvPr id="0" name=""/>
        <dsp:cNvSpPr/>
      </dsp:nvSpPr>
      <dsp:spPr>
        <a:xfrm>
          <a:off x="2107193" y="2363187"/>
          <a:ext cx="2022452" cy="202245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a:t>Functional Performance</a:t>
          </a:r>
        </a:p>
      </dsp:txBody>
      <dsp:txXfrm>
        <a:off x="2403374" y="2659368"/>
        <a:ext cx="1430090" cy="1430090"/>
      </dsp:txXfrm>
    </dsp:sp>
    <dsp:sp modelId="{093BFFBD-0EEA-4E5B-9F66-089DE3C91608}">
      <dsp:nvSpPr>
        <dsp:cNvPr id="0" name=""/>
        <dsp:cNvSpPr/>
      </dsp:nvSpPr>
      <dsp:spPr>
        <a:xfrm rot="10774217">
          <a:off x="485958" y="3191567"/>
          <a:ext cx="1532116" cy="393688"/>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59DF774-A967-4CBB-814D-DBCBF323ACC7}">
      <dsp:nvSpPr>
        <dsp:cNvPr id="0" name=""/>
        <dsp:cNvSpPr/>
      </dsp:nvSpPr>
      <dsp:spPr>
        <a:xfrm>
          <a:off x="2502" y="3007375"/>
          <a:ext cx="966953" cy="77356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444500">
            <a:lnSpc>
              <a:spcPct val="90000"/>
            </a:lnSpc>
            <a:spcBef>
              <a:spcPct val="0"/>
            </a:spcBef>
            <a:spcAft>
              <a:spcPct val="35000"/>
            </a:spcAft>
            <a:buNone/>
          </a:pPr>
          <a:r>
            <a:rPr lang="en-US" sz="1000" kern="1200"/>
            <a:t>Dressing</a:t>
          </a:r>
        </a:p>
      </dsp:txBody>
      <dsp:txXfrm>
        <a:off x="25159" y="3030032"/>
        <a:ext cx="921639" cy="728249"/>
      </dsp:txXfrm>
    </dsp:sp>
    <dsp:sp modelId="{F08C9EF0-B7E2-4BB8-BCCB-31E730C8C217}">
      <dsp:nvSpPr>
        <dsp:cNvPr id="0" name=""/>
        <dsp:cNvSpPr/>
      </dsp:nvSpPr>
      <dsp:spPr>
        <a:xfrm rot="12319552">
          <a:off x="673436" y="2381099"/>
          <a:ext cx="1524008" cy="393688"/>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B9AF10D-D769-4AC7-A009-AE716D38EB42}">
      <dsp:nvSpPr>
        <dsp:cNvPr id="0" name=""/>
        <dsp:cNvSpPr/>
      </dsp:nvSpPr>
      <dsp:spPr>
        <a:xfrm>
          <a:off x="263196" y="1865202"/>
          <a:ext cx="966953" cy="77356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444500">
            <a:lnSpc>
              <a:spcPct val="90000"/>
            </a:lnSpc>
            <a:spcBef>
              <a:spcPct val="0"/>
            </a:spcBef>
            <a:spcAft>
              <a:spcPct val="35000"/>
            </a:spcAft>
            <a:buNone/>
          </a:pPr>
          <a:r>
            <a:rPr lang="en-US" sz="1000" kern="1200"/>
            <a:t>Eating</a:t>
          </a:r>
        </a:p>
      </dsp:txBody>
      <dsp:txXfrm>
        <a:off x="285853" y="1887859"/>
        <a:ext cx="921639" cy="728249"/>
      </dsp:txXfrm>
    </dsp:sp>
    <dsp:sp modelId="{7BD81919-C18C-4AA6-8728-539B62512AF9}">
      <dsp:nvSpPr>
        <dsp:cNvPr id="0" name=""/>
        <dsp:cNvSpPr/>
      </dsp:nvSpPr>
      <dsp:spPr>
        <a:xfrm rot="13869544">
          <a:off x="1194230" y="1730166"/>
          <a:ext cx="1517487" cy="393688"/>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BE10E00-6559-4EAE-8110-EE5469A5CED1}">
      <dsp:nvSpPr>
        <dsp:cNvPr id="0" name=""/>
        <dsp:cNvSpPr/>
      </dsp:nvSpPr>
      <dsp:spPr>
        <a:xfrm>
          <a:off x="993643" y="949251"/>
          <a:ext cx="966953" cy="77356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444500">
            <a:lnSpc>
              <a:spcPct val="90000"/>
            </a:lnSpc>
            <a:spcBef>
              <a:spcPct val="0"/>
            </a:spcBef>
            <a:spcAft>
              <a:spcPct val="35000"/>
            </a:spcAft>
            <a:buNone/>
          </a:pPr>
          <a:r>
            <a:rPr lang="en-US" sz="1000" kern="1200"/>
            <a:t>Toileting</a:t>
          </a:r>
        </a:p>
      </dsp:txBody>
      <dsp:txXfrm>
        <a:off x="1016300" y="971908"/>
        <a:ext cx="921639" cy="728249"/>
      </dsp:txXfrm>
    </dsp:sp>
    <dsp:sp modelId="{4E8B88E3-4C09-40F0-8771-FFB98EA33FE4}">
      <dsp:nvSpPr>
        <dsp:cNvPr id="0" name=""/>
        <dsp:cNvSpPr/>
      </dsp:nvSpPr>
      <dsp:spPr>
        <a:xfrm rot="15422792">
          <a:off x="1945389" y="1368541"/>
          <a:ext cx="1513860" cy="393688"/>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081192F-9D76-4DFD-9EDC-38D5D27E06C4}">
      <dsp:nvSpPr>
        <dsp:cNvPr id="0" name=""/>
        <dsp:cNvSpPr/>
      </dsp:nvSpPr>
      <dsp:spPr>
        <a:xfrm>
          <a:off x="2049170" y="440936"/>
          <a:ext cx="966953" cy="773563"/>
        </a:xfrm>
        <a:prstGeom prst="roundRect">
          <a:avLst>
            <a:gd name="adj" fmla="val 10000"/>
          </a:avLst>
        </a:prstGeom>
        <a:solidFill>
          <a:schemeClr val="accent1"/>
        </a:solidFill>
        <a:ln w="12700" cap="flat" cmpd="sng" algn="ctr">
          <a:solidFill>
            <a:schemeClr val="accent1">
              <a:shade val="50000"/>
            </a:schemeClr>
          </a:solidFill>
          <a:prstDash val="solid"/>
          <a:miter lim="800000"/>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9050" tIns="19050" rIns="19050" bIns="19050" numCol="1" spcCol="1270" anchor="ctr" anchorCtr="0">
          <a:noAutofit/>
        </a:bodyPr>
        <a:lstStyle/>
        <a:p>
          <a:pPr marL="0" lvl="0" indent="0" algn="ctr" defTabSz="444500">
            <a:lnSpc>
              <a:spcPct val="90000"/>
            </a:lnSpc>
            <a:spcBef>
              <a:spcPct val="0"/>
            </a:spcBef>
            <a:spcAft>
              <a:spcPct val="35000"/>
            </a:spcAft>
            <a:buNone/>
          </a:pPr>
          <a:r>
            <a:rPr lang="en-US" sz="1000" kern="1200"/>
            <a:t>Behavior</a:t>
          </a:r>
        </a:p>
      </dsp:txBody>
      <dsp:txXfrm>
        <a:off x="2071827" y="463593"/>
        <a:ext cx="921639" cy="728249"/>
      </dsp:txXfrm>
    </dsp:sp>
    <dsp:sp modelId="{5997EC8E-04AE-436C-9039-7AEBEF2E2CBA}">
      <dsp:nvSpPr>
        <dsp:cNvPr id="0" name=""/>
        <dsp:cNvSpPr/>
      </dsp:nvSpPr>
      <dsp:spPr>
        <a:xfrm rot="16977208">
          <a:off x="2777589" y="1368541"/>
          <a:ext cx="1513860" cy="393688"/>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635AD0F-E8AA-492C-92D6-2E353B45C024}">
      <dsp:nvSpPr>
        <dsp:cNvPr id="0" name=""/>
        <dsp:cNvSpPr/>
      </dsp:nvSpPr>
      <dsp:spPr>
        <a:xfrm>
          <a:off x="3220716" y="440936"/>
          <a:ext cx="966953" cy="773563"/>
        </a:xfrm>
        <a:prstGeom prst="roundRect">
          <a:avLst>
            <a:gd name="adj" fmla="val 10000"/>
          </a:avLst>
        </a:prstGeom>
        <a:solidFill>
          <a:schemeClr val="accent1"/>
        </a:solidFill>
        <a:ln w="12700" cap="flat" cmpd="sng" algn="ctr">
          <a:solidFill>
            <a:schemeClr val="accent1">
              <a:shade val="50000"/>
            </a:schemeClr>
          </a:solidFill>
          <a:prstDash val="solid"/>
          <a:miter lim="800000"/>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9050" tIns="19050" rIns="19050" bIns="19050" numCol="1" spcCol="1270" anchor="ctr" anchorCtr="0">
          <a:noAutofit/>
        </a:bodyPr>
        <a:lstStyle/>
        <a:p>
          <a:pPr marL="0" lvl="0" indent="0" algn="ctr" defTabSz="444500">
            <a:lnSpc>
              <a:spcPct val="90000"/>
            </a:lnSpc>
            <a:spcBef>
              <a:spcPct val="0"/>
            </a:spcBef>
            <a:spcAft>
              <a:spcPct val="35000"/>
            </a:spcAft>
            <a:buNone/>
          </a:pPr>
          <a:r>
            <a:rPr lang="en-US" sz="1000" kern="1200"/>
            <a:t>Social Skills</a:t>
          </a:r>
        </a:p>
      </dsp:txBody>
      <dsp:txXfrm>
        <a:off x="3243373" y="463593"/>
        <a:ext cx="921639" cy="728249"/>
      </dsp:txXfrm>
    </dsp:sp>
    <dsp:sp modelId="{29027CAA-632E-4DFE-9878-3EE38624BE71}">
      <dsp:nvSpPr>
        <dsp:cNvPr id="0" name=""/>
        <dsp:cNvSpPr/>
      </dsp:nvSpPr>
      <dsp:spPr>
        <a:xfrm rot="18530456">
          <a:off x="3525121" y="1730166"/>
          <a:ext cx="1517487" cy="393688"/>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BED4597-A1CA-4BBD-A496-74713F8004FC}">
      <dsp:nvSpPr>
        <dsp:cNvPr id="0" name=""/>
        <dsp:cNvSpPr/>
      </dsp:nvSpPr>
      <dsp:spPr>
        <a:xfrm>
          <a:off x="4276242" y="949251"/>
          <a:ext cx="966953" cy="773563"/>
        </a:xfrm>
        <a:prstGeom prst="roundRect">
          <a:avLst>
            <a:gd name="adj" fmla="val 10000"/>
          </a:avLst>
        </a:prstGeom>
        <a:solidFill>
          <a:schemeClr val="accent1"/>
        </a:solidFill>
        <a:ln w="12700" cap="flat" cmpd="sng" algn="ctr">
          <a:solidFill>
            <a:schemeClr val="accent1">
              <a:shade val="50000"/>
            </a:schemeClr>
          </a:solidFill>
          <a:prstDash val="solid"/>
          <a:miter lim="800000"/>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9050" tIns="19050" rIns="19050" bIns="19050" numCol="1" spcCol="1270" anchor="ctr" anchorCtr="0">
          <a:noAutofit/>
        </a:bodyPr>
        <a:lstStyle/>
        <a:p>
          <a:pPr marL="0" lvl="0" indent="0" algn="ctr" defTabSz="444500">
            <a:lnSpc>
              <a:spcPct val="90000"/>
            </a:lnSpc>
            <a:spcBef>
              <a:spcPct val="0"/>
            </a:spcBef>
            <a:spcAft>
              <a:spcPct val="35000"/>
            </a:spcAft>
            <a:buNone/>
          </a:pPr>
          <a:r>
            <a:rPr lang="en-US" sz="1000" kern="1200"/>
            <a:t>Communication Skills</a:t>
          </a:r>
        </a:p>
      </dsp:txBody>
      <dsp:txXfrm>
        <a:off x="4298899" y="971908"/>
        <a:ext cx="921639" cy="728249"/>
      </dsp:txXfrm>
    </dsp:sp>
    <dsp:sp modelId="{AB0141E7-3A45-4D27-BA01-BA87C2989301}">
      <dsp:nvSpPr>
        <dsp:cNvPr id="0" name=""/>
        <dsp:cNvSpPr/>
      </dsp:nvSpPr>
      <dsp:spPr>
        <a:xfrm rot="20080448">
          <a:off x="4039394" y="2381099"/>
          <a:ext cx="1524008" cy="393688"/>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85E700A-1994-4C88-96BD-6B2D1D31A646}">
      <dsp:nvSpPr>
        <dsp:cNvPr id="0" name=""/>
        <dsp:cNvSpPr/>
      </dsp:nvSpPr>
      <dsp:spPr>
        <a:xfrm>
          <a:off x="5006689" y="1865202"/>
          <a:ext cx="966953" cy="77356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444500">
            <a:lnSpc>
              <a:spcPct val="90000"/>
            </a:lnSpc>
            <a:spcBef>
              <a:spcPct val="0"/>
            </a:spcBef>
            <a:spcAft>
              <a:spcPct val="35000"/>
            </a:spcAft>
            <a:buNone/>
          </a:pPr>
          <a:r>
            <a:rPr lang="en-US" sz="1000" kern="1200"/>
            <a:t>Mobility</a:t>
          </a:r>
        </a:p>
      </dsp:txBody>
      <dsp:txXfrm>
        <a:off x="5029346" y="1887859"/>
        <a:ext cx="921639" cy="728249"/>
      </dsp:txXfrm>
    </dsp:sp>
    <dsp:sp modelId="{F05C2639-E090-4695-A220-6211CEA93F12}">
      <dsp:nvSpPr>
        <dsp:cNvPr id="0" name=""/>
        <dsp:cNvSpPr/>
      </dsp:nvSpPr>
      <dsp:spPr>
        <a:xfrm rot="25783">
          <a:off x="4218764" y="3191567"/>
          <a:ext cx="1532116" cy="393688"/>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D89D999-DBC0-442F-93D6-E73562C1A7CA}">
      <dsp:nvSpPr>
        <dsp:cNvPr id="0" name=""/>
        <dsp:cNvSpPr/>
      </dsp:nvSpPr>
      <dsp:spPr>
        <a:xfrm>
          <a:off x="5267383" y="3007375"/>
          <a:ext cx="966953" cy="773563"/>
        </a:xfrm>
        <a:prstGeom prst="roundRect">
          <a:avLst>
            <a:gd name="adj" fmla="val 10000"/>
          </a:avLst>
        </a:prstGeom>
        <a:solidFill>
          <a:schemeClr val="accent1"/>
        </a:solidFill>
        <a:ln w="12700" cap="flat" cmpd="sng" algn="ctr">
          <a:solidFill>
            <a:schemeClr val="accent1">
              <a:shade val="50000"/>
            </a:schemeClr>
          </a:solidFill>
          <a:prstDash val="solid"/>
          <a:miter lim="800000"/>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9050" tIns="19050" rIns="19050" bIns="19050" numCol="1" spcCol="1270" anchor="ctr" anchorCtr="0">
          <a:noAutofit/>
        </a:bodyPr>
        <a:lstStyle/>
        <a:p>
          <a:pPr marL="0" lvl="0" indent="0" algn="ctr" defTabSz="444500">
            <a:lnSpc>
              <a:spcPct val="90000"/>
            </a:lnSpc>
            <a:spcBef>
              <a:spcPct val="0"/>
            </a:spcBef>
            <a:spcAft>
              <a:spcPct val="35000"/>
            </a:spcAft>
            <a:buNone/>
          </a:pPr>
          <a:r>
            <a:rPr lang="en-US" sz="1000" kern="1200"/>
            <a:t>Executive Functioning</a:t>
          </a:r>
        </a:p>
      </dsp:txBody>
      <dsp:txXfrm>
        <a:off x="5290040" y="3030032"/>
        <a:ext cx="921639" cy="728249"/>
      </dsp:txXfrm>
    </dsp:sp>
  </dsp:spTree>
</dsp:drawing>
</file>

<file path=ppt/diagrams/layout1.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theme" Target="../theme/theme4.xml"/><Relationship Id="rId5" Type="http://schemas.openxmlformats.org/officeDocument/2006/relationships/image" Target="../media/image8.svg"/><Relationship Id="rId4" Type="http://schemas.openxmlformats.org/officeDocument/2006/relationships/image" Target="../media/image7.png"/></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sz="quarter" idx="1"/>
          </p:nvPr>
        </p:nvSpPr>
        <p:spPr>
          <a:xfrm>
            <a:off x="3978136" y="8719527"/>
            <a:ext cx="3043343" cy="465455"/>
          </a:xfrm>
          <a:prstGeom prst="rect">
            <a:avLst/>
          </a:prstGeom>
        </p:spPr>
        <p:txBody>
          <a:bodyPr vert="horz" lIns="93324" tIns="46662" rIns="93324" bIns="46662" rtlCol="0" anchor="b" anchorCtr="0"/>
          <a:lstStyle>
            <a:lvl1pPr algn="r">
              <a:defRPr sz="1200"/>
            </a:lvl1pPr>
          </a:lstStyle>
          <a:p>
            <a:r>
              <a:rPr lang="en-US" sz="1000">
                <a:latin typeface="Calibri" panose="020F0502020204030204" pitchFamily="34" charset="0"/>
              </a:rPr>
              <a:t>(added from Insert tab, Header &amp; Footer icon, Fixed Date and time)  1/23/2018</a:t>
            </a:r>
            <a:endParaRPr lang="en-US" sz="1000"/>
          </a:p>
        </p:txBody>
      </p:sp>
      <p:sp>
        <p:nvSpPr>
          <p:cNvPr id="4" name="Footer Placeholder 3"/>
          <p:cNvSpPr>
            <a:spLocks noGrp="1"/>
          </p:cNvSpPr>
          <p:nvPr>
            <p:ph type="ftr" sz="quarter" idx="2"/>
          </p:nvPr>
        </p:nvSpPr>
        <p:spPr>
          <a:xfrm>
            <a:off x="4" y="8717912"/>
            <a:ext cx="3043343" cy="465455"/>
          </a:xfrm>
          <a:prstGeom prst="rect">
            <a:avLst/>
          </a:prstGeom>
        </p:spPr>
        <p:txBody>
          <a:bodyPr vert="horz" lIns="93324" tIns="46662" rIns="93324" bIns="46662" rtlCol="0" anchor="b"/>
          <a:lstStyle>
            <a:lvl1pPr algn="l">
              <a:defRPr sz="1200"/>
            </a:lvl1pPr>
          </a:lstStyle>
          <a:p>
            <a:r>
              <a:rPr lang="en-US" sz="1000">
                <a:latin typeface="Calibri" panose="020F0502020204030204" pitchFamily="34" charset="0"/>
              </a:rPr>
              <a:t>Presentation Title (added from Insert tab, Header &amp; Footer icon)</a:t>
            </a:r>
            <a:endParaRPr lang="en-US" sz="1000"/>
          </a:p>
        </p:txBody>
      </p:sp>
      <p:sp>
        <p:nvSpPr>
          <p:cNvPr id="5" name="Slide Number Placeholder 4"/>
          <p:cNvSpPr>
            <a:spLocks noGrp="1"/>
          </p:cNvSpPr>
          <p:nvPr>
            <p:ph type="sldNum" sz="quarter" idx="3"/>
          </p:nvPr>
        </p:nvSpPr>
        <p:spPr>
          <a:xfrm>
            <a:off x="3301180" y="8935238"/>
            <a:ext cx="339154" cy="248124"/>
          </a:xfrm>
          <a:prstGeom prst="rect">
            <a:avLst/>
          </a:prstGeom>
        </p:spPr>
        <p:txBody>
          <a:bodyPr vert="horz" wrap="none" lIns="93324" tIns="46662" rIns="93324" bIns="46662" rtlCol="0" anchor="b">
            <a:spAutoFit/>
          </a:bodyPr>
          <a:lstStyle>
            <a:lvl1pPr algn="r">
              <a:defRPr sz="1200"/>
            </a:lvl1pPr>
          </a:lstStyle>
          <a:p>
            <a:fld id="{8ECF3336-8297-0546-B238-9969018B7F84}" type="slidenum">
              <a:rPr lang="en-US" sz="1000"/>
              <a:t>‹#›</a:t>
            </a:fld>
            <a:endParaRPr lang="en-US" sz="1000"/>
          </a:p>
        </p:txBody>
      </p:sp>
      <p:grpSp>
        <p:nvGrpSpPr>
          <p:cNvPr id="7" name="Group 6">
            <a:extLst>
              <a:ext uri="{FF2B5EF4-FFF2-40B4-BE49-F238E27FC236}">
                <a16:creationId xmlns:a16="http://schemas.microsoft.com/office/drawing/2014/main" id="{F5FC3BEE-1179-4208-B9FB-278B1563384B}"/>
              </a:ext>
            </a:extLst>
          </p:cNvPr>
          <p:cNvGrpSpPr/>
          <p:nvPr/>
        </p:nvGrpSpPr>
        <p:grpSpPr>
          <a:xfrm>
            <a:off x="190023" y="135767"/>
            <a:ext cx="6635532" cy="445672"/>
            <a:chOff x="457200" y="5496468"/>
            <a:chExt cx="11319328" cy="760258"/>
          </a:xfrm>
        </p:grpSpPr>
        <p:pic>
          <p:nvPicPr>
            <p:cNvPr id="8" name="Picture 7" descr="Logo of the PROGRESS Center at the American Institutes for Research(r)">
              <a:extLst>
                <a:ext uri="{FF2B5EF4-FFF2-40B4-BE49-F238E27FC236}">
                  <a16:creationId xmlns:a16="http://schemas.microsoft.com/office/drawing/2014/main" id="{55B50EE3-AE14-4EB0-99AD-335D868CFC7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5496468"/>
              <a:ext cx="3682087" cy="640080"/>
            </a:xfrm>
            <a:prstGeom prst="rect">
              <a:avLst/>
            </a:prstGeom>
          </p:spPr>
        </p:pic>
        <p:pic>
          <p:nvPicPr>
            <p:cNvPr id="9" name="Picture 8" descr="Logo of American Institutes for Research">
              <a:extLst>
                <a:ext uri="{FF2B5EF4-FFF2-40B4-BE49-F238E27FC236}">
                  <a16:creationId xmlns:a16="http://schemas.microsoft.com/office/drawing/2014/main" id="{24A1ACE6-8327-401A-9923-BDAB507C27F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24114" y="5496468"/>
              <a:ext cx="1656679" cy="640080"/>
            </a:xfrm>
            <a:prstGeom prst="rect">
              <a:avLst/>
            </a:prstGeom>
          </p:spPr>
        </p:pic>
        <p:pic>
          <p:nvPicPr>
            <p:cNvPr id="10" name="Graphic 9" descr="Logo of IDEAs that Work U.S. Office of Special Education Programs">
              <a:extLst>
                <a:ext uri="{FF2B5EF4-FFF2-40B4-BE49-F238E27FC236}">
                  <a16:creationId xmlns:a16="http://schemas.microsoft.com/office/drawing/2014/main" id="{4E3E860B-D6FD-4DD7-8253-28BC3A1F8D98}"/>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871073" y="5497443"/>
              <a:ext cx="905455" cy="759283"/>
            </a:xfrm>
            <a:prstGeom prst="rect">
              <a:avLst/>
            </a:prstGeom>
          </p:spPr>
        </p:pic>
      </p:grpSp>
    </p:spTree>
    <p:extLst>
      <p:ext uri="{BB962C8B-B14F-4D97-AF65-F5344CB8AC3E}">
        <p14:creationId xmlns:p14="http://schemas.microsoft.com/office/powerpoint/2010/main" val="3000343814"/>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theme" Target="../theme/theme3.xml"/><Relationship Id="rId5" Type="http://schemas.openxmlformats.org/officeDocument/2006/relationships/image" Target="../media/image8.svg"/><Relationship Id="rId4" Type="http://schemas.openxmlformats.org/officeDocument/2006/relationships/image" Target="../media/image7.png"/></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idx="1"/>
          </p:nvPr>
        </p:nvSpPr>
        <p:spPr>
          <a:xfrm>
            <a:off x="3978136" y="8688499"/>
            <a:ext cx="3043343" cy="620607"/>
          </a:xfrm>
          <a:prstGeom prst="rect">
            <a:avLst/>
          </a:prstGeom>
        </p:spPr>
        <p:txBody>
          <a:bodyPr vert="horz" lIns="93324" tIns="46662" rIns="93324" bIns="46662" rtlCol="0" anchor="b" anchorCtr="0"/>
          <a:lstStyle>
            <a:lvl1pPr algn="r">
              <a:defRPr sz="1000" baseline="0">
                <a:latin typeface="Calibri"/>
              </a:defRPr>
            </a:lvl1pPr>
          </a:lstStyle>
          <a:p>
            <a:r>
              <a:rPr lang="en-US"/>
              <a:t>(added from Insert tab, Header &amp; Footer icon, Fixed Date and time)  1/23/2018</a:t>
            </a:r>
          </a:p>
        </p:txBody>
      </p:sp>
      <p:sp>
        <p:nvSpPr>
          <p:cNvPr id="4" name="Slide Image Placeholder 3"/>
          <p:cNvSpPr>
            <a:spLocks noGrp="1" noRot="1" noChangeAspect="1"/>
          </p:cNvSpPr>
          <p:nvPr>
            <p:ph type="sldImg" idx="2"/>
          </p:nvPr>
        </p:nvSpPr>
        <p:spPr>
          <a:xfrm>
            <a:off x="1073150" y="690563"/>
            <a:ext cx="4876800" cy="2743200"/>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1" y="3542763"/>
            <a:ext cx="7021475" cy="5036615"/>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4" y="8688502"/>
            <a:ext cx="3043343" cy="620607"/>
          </a:xfrm>
          <a:prstGeom prst="rect">
            <a:avLst/>
          </a:prstGeom>
        </p:spPr>
        <p:txBody>
          <a:bodyPr vert="horz" lIns="93324" tIns="46662" rIns="93324" bIns="46662" rtlCol="0" anchor="b" anchorCtr="0"/>
          <a:lstStyle>
            <a:lvl1pPr algn="l">
              <a:defRPr sz="1100">
                <a:latin typeface="Calibri"/>
              </a:defRPr>
            </a:lvl1pPr>
          </a:lstStyle>
          <a:p>
            <a:r>
              <a:rPr lang="en-US"/>
              <a:t>Presentation Title (added from Insert tab, Header &amp; Footer icon)</a:t>
            </a:r>
          </a:p>
        </p:txBody>
      </p:sp>
      <p:sp>
        <p:nvSpPr>
          <p:cNvPr id="7" name="Slide Number Placeholder 6"/>
          <p:cNvSpPr>
            <a:spLocks noGrp="1"/>
          </p:cNvSpPr>
          <p:nvPr>
            <p:ph type="sldNum" sz="quarter" idx="5"/>
          </p:nvPr>
        </p:nvSpPr>
        <p:spPr>
          <a:xfrm>
            <a:off x="3420180" y="9036542"/>
            <a:ext cx="182742" cy="231784"/>
          </a:xfrm>
          <a:prstGeom prst="rect">
            <a:avLst/>
          </a:prstGeom>
        </p:spPr>
        <p:txBody>
          <a:bodyPr vert="horz" wrap="none" lIns="0" tIns="0" rIns="0" bIns="46662" rtlCol="0" anchor="ctr" anchorCtr="1">
            <a:spAutoFit/>
          </a:bodyPr>
          <a:lstStyle>
            <a:lvl1pPr algn="ctr">
              <a:defRPr sz="1200">
                <a:latin typeface="Calibri"/>
              </a:defRPr>
            </a:lvl1pPr>
          </a:lstStyle>
          <a:p>
            <a:fld id="{B54DC83E-89B8-4806-9A94-7D2BAA520DC6}" type="slidenum">
              <a:rPr lang="en-US" smtClean="0"/>
              <a:pPr/>
              <a:t>‹#›</a:t>
            </a:fld>
            <a:endParaRPr lang="en-US"/>
          </a:p>
        </p:txBody>
      </p:sp>
      <p:grpSp>
        <p:nvGrpSpPr>
          <p:cNvPr id="2" name="Group 1">
            <a:extLst>
              <a:ext uri="{FF2B5EF4-FFF2-40B4-BE49-F238E27FC236}">
                <a16:creationId xmlns:a16="http://schemas.microsoft.com/office/drawing/2014/main" id="{593288A5-ABB0-48FA-AEC4-1A77F1AFB39A}"/>
              </a:ext>
            </a:extLst>
          </p:cNvPr>
          <p:cNvGrpSpPr/>
          <p:nvPr/>
        </p:nvGrpSpPr>
        <p:grpSpPr>
          <a:xfrm>
            <a:off x="190023" y="135767"/>
            <a:ext cx="6635532" cy="445672"/>
            <a:chOff x="457200" y="5496468"/>
            <a:chExt cx="11319328" cy="760258"/>
          </a:xfrm>
        </p:grpSpPr>
        <p:pic>
          <p:nvPicPr>
            <p:cNvPr id="10" name="Picture 9" descr="Logo of the PROGRESS Center at the American Institutes for Research(r)">
              <a:extLst>
                <a:ext uri="{FF2B5EF4-FFF2-40B4-BE49-F238E27FC236}">
                  <a16:creationId xmlns:a16="http://schemas.microsoft.com/office/drawing/2014/main" id="{9EF43A9A-B04A-46EC-8D48-BCD84B228C9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5496468"/>
              <a:ext cx="3682087" cy="640080"/>
            </a:xfrm>
            <a:prstGeom prst="rect">
              <a:avLst/>
            </a:prstGeom>
          </p:spPr>
        </p:pic>
        <p:pic>
          <p:nvPicPr>
            <p:cNvPr id="11" name="Picture 10" descr="Logo of American Institutes for Research">
              <a:extLst>
                <a:ext uri="{FF2B5EF4-FFF2-40B4-BE49-F238E27FC236}">
                  <a16:creationId xmlns:a16="http://schemas.microsoft.com/office/drawing/2014/main" id="{04813F90-9E13-4BB3-9F93-F6827FFD373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24114" y="5496468"/>
              <a:ext cx="1656679" cy="640080"/>
            </a:xfrm>
            <a:prstGeom prst="rect">
              <a:avLst/>
            </a:prstGeom>
          </p:spPr>
        </p:pic>
        <p:pic>
          <p:nvPicPr>
            <p:cNvPr id="12" name="Graphic 11" descr="Logo of IDEAs that Work U.S. Office of Special Education Programs">
              <a:extLst>
                <a:ext uri="{FF2B5EF4-FFF2-40B4-BE49-F238E27FC236}">
                  <a16:creationId xmlns:a16="http://schemas.microsoft.com/office/drawing/2014/main" id="{6C3FBB79-DFBF-4A96-8C66-EF63196368BB}"/>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871073" y="5497443"/>
              <a:ext cx="905455" cy="759283"/>
            </a:xfrm>
            <a:prstGeom prst="rect">
              <a:avLst/>
            </a:prstGeom>
          </p:spPr>
        </p:pic>
      </p:grpSp>
    </p:spTree>
    <p:extLst>
      <p:ext uri="{BB962C8B-B14F-4D97-AF65-F5344CB8AC3E}">
        <p14:creationId xmlns:p14="http://schemas.microsoft.com/office/powerpoint/2010/main" val="2609732638"/>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Calibri"/>
        <a:ea typeface="+mn-ea"/>
        <a:cs typeface="+mn-cs"/>
      </a:defRPr>
    </a:lvl1pPr>
    <a:lvl2pPr marL="457200" algn="l" defTabSz="914400" rtl="0" eaLnBrk="1" latinLnBrk="0" hangingPunct="1">
      <a:defRPr sz="1200" kern="1200">
        <a:solidFill>
          <a:schemeClr val="tx1"/>
        </a:solidFill>
        <a:latin typeface="Calibri"/>
        <a:ea typeface="+mn-ea"/>
        <a:cs typeface="+mn-cs"/>
      </a:defRPr>
    </a:lvl2pPr>
    <a:lvl3pPr marL="914400" algn="l" defTabSz="914400" rtl="0" eaLnBrk="1" latinLnBrk="0" hangingPunct="1">
      <a:defRPr sz="1200" kern="1200">
        <a:solidFill>
          <a:schemeClr val="tx1"/>
        </a:solidFill>
        <a:latin typeface="Calibri"/>
        <a:ea typeface="+mn-ea"/>
        <a:cs typeface="+mn-cs"/>
      </a:defRPr>
    </a:lvl3pPr>
    <a:lvl4pPr marL="1371600" algn="l" defTabSz="914400" rtl="0" eaLnBrk="1" latinLnBrk="0" hangingPunct="1">
      <a:defRPr sz="1200" kern="1200">
        <a:solidFill>
          <a:schemeClr val="tx1"/>
        </a:solidFill>
        <a:latin typeface="Calibri"/>
        <a:ea typeface="+mn-ea"/>
        <a:cs typeface="+mn-cs"/>
      </a:defRPr>
    </a:lvl4pPr>
    <a:lvl5pPr marL="1828800" algn="l" defTabSz="914400" rtl="0" eaLnBrk="1" latinLnBrk="0" hangingPunct="1">
      <a:defRPr sz="1200" kern="1200">
        <a:solidFill>
          <a:schemeClr val="tx1"/>
        </a:solidFill>
        <a:latin typeface="Calibri"/>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r>
              <a:rPr lang="en-US"/>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1</a:t>
            </a:fld>
            <a:endParaRPr lang="en-US"/>
          </a:p>
        </p:txBody>
      </p:sp>
    </p:spTree>
    <p:extLst>
      <p:ext uri="{BB962C8B-B14F-4D97-AF65-F5344CB8AC3E}">
        <p14:creationId xmlns:p14="http://schemas.microsoft.com/office/powerpoint/2010/main" val="29776521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spcAft>
                <a:spcPts val="0"/>
              </a:spcAft>
            </a:pPr>
            <a:endParaRPr lang="en-US" dirty="0"/>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a:ln>
                  <a:noFill/>
                </a:ln>
                <a:solidFill>
                  <a:srgbClr val="000000"/>
                </a:solidFill>
                <a:effectLst/>
                <a:uLnTx/>
                <a:uFillTx/>
                <a:latin typeface="Arial"/>
                <a:cs typeface="Arial"/>
                <a:sym typeface="Arial"/>
              </a:rPr>
              <a:t>(added from Insert tab, Header &amp; Footer icon, Fixed Date and time)  1/23/2018</a:t>
            </a: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a:ln>
                  <a:noFill/>
                </a:ln>
                <a:solidFill>
                  <a:srgbClr val="000000"/>
                </a:solidFill>
                <a:effectLst/>
                <a:uLnTx/>
                <a:uFillTx/>
                <a:latin typeface="Arial"/>
                <a:cs typeface="Arial"/>
                <a:sym typeface="Arial"/>
              </a:rPr>
              <a:t>Presentation Title (added from Insert tab, Header &amp; Footer icon)</a:t>
            </a:r>
          </a:p>
        </p:txBody>
      </p:sp>
      <p:sp>
        <p:nvSpPr>
          <p:cNvPr id="6" name="Slide Number Placeholder 5"/>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B54DC83E-89B8-4806-9A94-7D2BAA520DC6}" type="slidenum">
              <a:rPr kumimoji="0" 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14</a:t>
            </a:fld>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359007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15</a:t>
            </a:fld>
            <a:endParaRPr lang="en-US"/>
          </a:p>
        </p:txBody>
      </p:sp>
    </p:spTree>
    <p:extLst>
      <p:ext uri="{BB962C8B-B14F-4D97-AF65-F5344CB8AC3E}">
        <p14:creationId xmlns:p14="http://schemas.microsoft.com/office/powerpoint/2010/main" val="17063408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Arial"/>
                <a:ea typeface="Arial"/>
                <a:cs typeface="Arial"/>
                <a:sym typeface="Arial"/>
              </a:rPr>
              <a:t>16</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7947404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595959"/>
                </a:solidFill>
                <a:effectLst/>
                <a:uLnTx/>
                <a:uFillTx/>
                <a:latin typeface="Calibri"/>
                <a:ea typeface="+mn-ea"/>
                <a:cs typeface="+mn-cs"/>
              </a:rPr>
              <a:t>(added from Insert tab, Header &amp; Footer icon, Fixed Date and time)  1/23/2018</a:t>
            </a: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595959"/>
                </a:solidFill>
                <a:effectLst/>
                <a:uLnTx/>
                <a:uFillTx/>
                <a:latin typeface="Calibri"/>
                <a:ea typeface="+mn-ea"/>
                <a:cs typeface="+mn-cs"/>
              </a:rPr>
              <a:t>Presentation Title (added from Insert tab, Header &amp; Footer icon)</a:t>
            </a:r>
          </a:p>
        </p:txBody>
      </p:sp>
      <p:sp>
        <p:nvSpPr>
          <p:cNvPr id="6" name="Slide Number Placeholder 5"/>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4DC83E-89B8-4806-9A94-7D2BAA520DC6}"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19130249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19</a:t>
            </a:fld>
            <a:endParaRPr lang="en-US"/>
          </a:p>
        </p:txBody>
      </p:sp>
    </p:spTree>
    <p:extLst>
      <p:ext uri="{BB962C8B-B14F-4D97-AF65-F5344CB8AC3E}">
        <p14:creationId xmlns:p14="http://schemas.microsoft.com/office/powerpoint/2010/main" val="21359669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20</a:t>
            </a:fld>
            <a:endParaRPr lang="en-US"/>
          </a:p>
        </p:txBody>
      </p:sp>
    </p:spTree>
    <p:extLst>
      <p:ext uri="{BB962C8B-B14F-4D97-AF65-F5344CB8AC3E}">
        <p14:creationId xmlns:p14="http://schemas.microsoft.com/office/powerpoint/2010/main" val="9072236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t>SSTAGE </a:t>
            </a:r>
          </a:p>
        </p:txBody>
      </p:sp>
      <p:sp>
        <p:nvSpPr>
          <p:cNvPr id="5" name="Footer Placeholder 4"/>
          <p:cNvSpPr>
            <a:spLocks noGrp="1"/>
          </p:cNvSpPr>
          <p:nvPr>
            <p:ph type="ftr" sz="quarter" idx="4"/>
          </p:nvPr>
        </p:nvSpPr>
        <p:spPr/>
        <p:txBody>
          <a:bodyPr/>
          <a:lstStyle/>
          <a:p>
            <a:r>
              <a:rPr lang="en-US"/>
              <a:t>Tessie Bailey, American Institutes for Reseach (tbailey@air.org) </a:t>
            </a:r>
          </a:p>
        </p:txBody>
      </p:sp>
      <p:sp>
        <p:nvSpPr>
          <p:cNvPr id="6" name="Slide Number Placeholder 5"/>
          <p:cNvSpPr>
            <a:spLocks noGrp="1"/>
          </p:cNvSpPr>
          <p:nvPr>
            <p:ph type="sldNum" sz="quarter" idx="5"/>
          </p:nvPr>
        </p:nvSpPr>
        <p:spPr/>
        <p:txBody>
          <a:bodyPr/>
          <a:lstStyle/>
          <a:p>
            <a:fld id="{B54DC83E-89B8-4806-9A94-7D2BAA520DC6}" type="slidenum">
              <a:rPr lang="en-US" smtClean="0"/>
              <a:pPr/>
              <a:t>24</a:t>
            </a:fld>
            <a:endParaRPr lang="en-US"/>
          </a:p>
        </p:txBody>
      </p:sp>
    </p:spTree>
    <p:extLst>
      <p:ext uri="{BB962C8B-B14F-4D97-AF65-F5344CB8AC3E}">
        <p14:creationId xmlns:p14="http://schemas.microsoft.com/office/powerpoint/2010/main" val="9179949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r>
              <a:rPr lang="en-US"/>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27</a:t>
            </a:fld>
            <a:endParaRPr lang="en-US"/>
          </a:p>
        </p:txBody>
      </p:sp>
    </p:spTree>
    <p:extLst>
      <p:ext uri="{BB962C8B-B14F-4D97-AF65-F5344CB8AC3E}">
        <p14:creationId xmlns:p14="http://schemas.microsoft.com/office/powerpoint/2010/main" val="10834825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4</a:t>
            </a:fld>
            <a:endParaRPr lang="en-US"/>
          </a:p>
        </p:txBody>
      </p:sp>
    </p:spTree>
    <p:extLst>
      <p:ext uri="{BB962C8B-B14F-4D97-AF65-F5344CB8AC3E}">
        <p14:creationId xmlns:p14="http://schemas.microsoft.com/office/powerpoint/2010/main" val="22742623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7</a:t>
            </a:fld>
            <a:endParaRPr lang="en-US"/>
          </a:p>
        </p:txBody>
      </p:sp>
    </p:spTree>
    <p:extLst>
      <p:ext uri="{BB962C8B-B14F-4D97-AF65-F5344CB8AC3E}">
        <p14:creationId xmlns:p14="http://schemas.microsoft.com/office/powerpoint/2010/main" val="27414202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74738" y="692150"/>
            <a:ext cx="4872037" cy="27416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465927" y="9024091"/>
            <a:ext cx="78548" cy="231708"/>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4DC83E-89B8-4806-9A94-7D2BAA520DC6}" type="slidenum">
              <a:rPr kumimoji="0" lang="en-US" sz="1200" b="0" i="0" u="none" strike="noStrike" kern="1200" cap="none" spc="0" normalizeH="0" baseline="0" noProof="0" smtClean="0">
                <a:ln>
                  <a:noFill/>
                </a:ln>
                <a:solidFill>
                  <a:srgbClr val="595959"/>
                </a:solidFill>
                <a:effectLst/>
                <a:uLnTx/>
                <a:uFillTx/>
                <a:latin typeface="Calibri"/>
                <a:ea typeface="+mn-ea"/>
                <a:cs typeface="Arial"/>
                <a:sym typeface="Arial"/>
              </a:rPr>
              <a:pPr marL="0" marR="0" lvl="0" indent="0" algn="ct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srgbClr val="595959"/>
              </a:solidFill>
              <a:effectLst/>
              <a:uLnTx/>
              <a:uFillTx/>
              <a:latin typeface="Calibri"/>
              <a:ea typeface="+mn-ea"/>
              <a:cs typeface="Arial"/>
              <a:sym typeface="Arial"/>
            </a:endParaRPr>
          </a:p>
        </p:txBody>
      </p:sp>
      <p:sp>
        <p:nvSpPr>
          <p:cNvPr id="5" name="Date Placeholder 4">
            <a:extLst>
              <a:ext uri="{FF2B5EF4-FFF2-40B4-BE49-F238E27FC236}">
                <a16:creationId xmlns:a16="http://schemas.microsoft.com/office/drawing/2014/main" id="{06AC3C0B-33BE-44F5-8AD4-B99CB2967C27}"/>
              </a:ext>
            </a:extLst>
          </p:cNvPr>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595959"/>
                </a:solidFill>
                <a:effectLst/>
                <a:uLnTx/>
                <a:uFillTx/>
                <a:latin typeface="Calibri"/>
                <a:ea typeface="+mn-ea"/>
                <a:cs typeface="Arial"/>
                <a:sym typeface="Arial"/>
              </a:rPr>
              <a:t>(added from Insert tab, Header &amp; Footer icon, Fixed Date and time)  1/23/2018</a:t>
            </a:r>
          </a:p>
        </p:txBody>
      </p:sp>
      <p:sp>
        <p:nvSpPr>
          <p:cNvPr id="6" name="Footer Placeholder 5">
            <a:extLst>
              <a:ext uri="{FF2B5EF4-FFF2-40B4-BE49-F238E27FC236}">
                <a16:creationId xmlns:a16="http://schemas.microsoft.com/office/drawing/2014/main" id="{DBF857CD-AF8A-4FA4-AAF9-41312BEAA16E}"/>
              </a:ext>
            </a:extLst>
          </p:cNvPr>
          <p:cNvSpPr>
            <a:spLocks noGrp="1"/>
          </p:cNvSpPr>
          <p:nvPr>
            <p:ph type="ft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595959"/>
                </a:solidFill>
                <a:effectLst/>
                <a:uLnTx/>
                <a:uFillTx/>
                <a:latin typeface="Calibri"/>
                <a:ea typeface="+mn-ea"/>
                <a:cs typeface="Arial"/>
                <a:sym typeface="Arial"/>
              </a:rPr>
              <a:t>Presentation Title (added from Insert tab, Header &amp; Footer icon)</a:t>
            </a:r>
          </a:p>
        </p:txBody>
      </p:sp>
    </p:spTree>
    <p:extLst>
      <p:ext uri="{BB962C8B-B14F-4D97-AF65-F5344CB8AC3E}">
        <p14:creationId xmlns:p14="http://schemas.microsoft.com/office/powerpoint/2010/main" val="14691167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9</a:t>
            </a:fld>
            <a:endParaRPr lang="en-US"/>
          </a:p>
        </p:txBody>
      </p:sp>
    </p:spTree>
    <p:extLst>
      <p:ext uri="{BB962C8B-B14F-4D97-AF65-F5344CB8AC3E}">
        <p14:creationId xmlns:p14="http://schemas.microsoft.com/office/powerpoint/2010/main" val="1565152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74738" y="692150"/>
            <a:ext cx="4872037" cy="2741613"/>
          </a:xfrm>
        </p:spPr>
      </p:sp>
      <p:sp>
        <p:nvSpPr>
          <p:cNvPr id="3" name="Notes Placeholder 2"/>
          <p:cNvSpPr>
            <a:spLocks noGrp="1"/>
          </p:cNvSpPr>
          <p:nvPr>
            <p:ph type="body" idx="1"/>
          </p:nvPr>
        </p:nvSpPr>
        <p:spPr/>
        <p:txBody>
          <a:bodyPr/>
          <a:lstStyle/>
          <a:p>
            <a:pPr>
              <a:lnSpc>
                <a:spcPct val="107000"/>
              </a:lnSpc>
            </a:pP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a:xfrm>
            <a:off x="3465927" y="9024091"/>
            <a:ext cx="78548" cy="231708"/>
          </a:xfrm>
        </p:spPr>
        <p:txBody>
          <a:bodyPr/>
          <a:lstStyle/>
          <a:p>
            <a:fld id="{B54DC83E-89B8-4806-9A94-7D2BAA520DC6}" type="slidenum">
              <a:rPr lang="en-US" smtClean="0"/>
              <a:pPr/>
              <a:t>10</a:t>
            </a:fld>
            <a:endParaRPr lang="en-US"/>
          </a:p>
        </p:txBody>
      </p:sp>
      <p:sp>
        <p:nvSpPr>
          <p:cNvPr id="5" name="Date Placeholder 4">
            <a:extLst>
              <a:ext uri="{FF2B5EF4-FFF2-40B4-BE49-F238E27FC236}">
                <a16:creationId xmlns:a16="http://schemas.microsoft.com/office/drawing/2014/main" id="{06AC3C0B-33BE-44F5-8AD4-B99CB2967C27}"/>
              </a:ext>
            </a:extLst>
          </p:cNvPr>
          <p:cNvSpPr>
            <a:spLocks noGrp="1"/>
          </p:cNvSpPr>
          <p:nvPr>
            <p:ph type="dt" idx="11"/>
          </p:nvPr>
        </p:nvSpPr>
        <p:spPr/>
        <p:txBody>
          <a:bodyPr/>
          <a:lstStyle/>
          <a:p>
            <a:r>
              <a:rPr lang="en-US"/>
              <a:t>(added from Insert tab, Header &amp; Footer icon, Fixed Date and time)  1/23/2018</a:t>
            </a:r>
          </a:p>
        </p:txBody>
      </p:sp>
      <p:sp>
        <p:nvSpPr>
          <p:cNvPr id="6" name="Footer Placeholder 5">
            <a:extLst>
              <a:ext uri="{FF2B5EF4-FFF2-40B4-BE49-F238E27FC236}">
                <a16:creationId xmlns:a16="http://schemas.microsoft.com/office/drawing/2014/main" id="{DBF857CD-AF8A-4FA4-AAF9-41312BEAA16E}"/>
              </a:ext>
            </a:extLst>
          </p:cNvPr>
          <p:cNvSpPr>
            <a:spLocks noGrp="1"/>
          </p:cNvSpPr>
          <p:nvPr>
            <p:ph type="ftr" sz="quarter" idx="12"/>
          </p:nvPr>
        </p:nvSpPr>
        <p:spPr/>
        <p:txBody>
          <a:bodyPr/>
          <a:lstStyle/>
          <a:p>
            <a:r>
              <a:rPr lang="en-US"/>
              <a:t>Presentation Title (added from Insert tab, Header &amp; Footer icon)</a:t>
            </a:r>
          </a:p>
        </p:txBody>
      </p:sp>
    </p:spTree>
    <p:extLst>
      <p:ext uri="{BB962C8B-B14F-4D97-AF65-F5344CB8AC3E}">
        <p14:creationId xmlns:p14="http://schemas.microsoft.com/office/powerpoint/2010/main" val="11028349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74738" y="692150"/>
            <a:ext cx="4872037" cy="27416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426796" y="9024211"/>
            <a:ext cx="156810" cy="231468"/>
          </a:xfrm>
        </p:spPr>
        <p:txBody>
          <a:bodyPr/>
          <a:lstStyle/>
          <a:p>
            <a:fld id="{B54DC83E-89B8-4806-9A94-7D2BAA520DC6}" type="slidenum">
              <a:rPr lang="en-US" smtClean="0"/>
              <a:pPr/>
              <a:t>11</a:t>
            </a:fld>
            <a:endParaRPr lang="en-US"/>
          </a:p>
        </p:txBody>
      </p:sp>
      <p:sp>
        <p:nvSpPr>
          <p:cNvPr id="5" name="Date Placeholder 4">
            <a:extLst>
              <a:ext uri="{FF2B5EF4-FFF2-40B4-BE49-F238E27FC236}">
                <a16:creationId xmlns:a16="http://schemas.microsoft.com/office/drawing/2014/main" id="{06AC3C0B-33BE-44F5-8AD4-B99CB2967C27}"/>
              </a:ext>
            </a:extLst>
          </p:cNvPr>
          <p:cNvSpPr>
            <a:spLocks noGrp="1"/>
          </p:cNvSpPr>
          <p:nvPr>
            <p:ph type="dt" idx="11"/>
          </p:nvPr>
        </p:nvSpPr>
        <p:spPr/>
        <p:txBody>
          <a:bodyPr/>
          <a:lstStyle/>
          <a:p>
            <a:r>
              <a:rPr lang="en-US"/>
              <a:t>(added from Insert tab, Header &amp; Footer icon, Fixed Date and time)  1/23/2018</a:t>
            </a:r>
          </a:p>
        </p:txBody>
      </p:sp>
      <p:sp>
        <p:nvSpPr>
          <p:cNvPr id="6" name="Footer Placeholder 5">
            <a:extLst>
              <a:ext uri="{FF2B5EF4-FFF2-40B4-BE49-F238E27FC236}">
                <a16:creationId xmlns:a16="http://schemas.microsoft.com/office/drawing/2014/main" id="{DBF857CD-AF8A-4FA4-AAF9-41312BEAA16E}"/>
              </a:ext>
            </a:extLst>
          </p:cNvPr>
          <p:cNvSpPr>
            <a:spLocks noGrp="1"/>
          </p:cNvSpPr>
          <p:nvPr>
            <p:ph type="ftr" sz="quarter" idx="12"/>
          </p:nvPr>
        </p:nvSpPr>
        <p:spPr/>
        <p:txBody>
          <a:bodyPr/>
          <a:lstStyle/>
          <a:p>
            <a:r>
              <a:rPr lang="en-US"/>
              <a:t>Presentation Title (added from Insert tab, Header &amp; Footer icon)</a:t>
            </a:r>
          </a:p>
        </p:txBody>
      </p:sp>
    </p:spTree>
    <p:extLst>
      <p:ext uri="{BB962C8B-B14F-4D97-AF65-F5344CB8AC3E}">
        <p14:creationId xmlns:p14="http://schemas.microsoft.com/office/powerpoint/2010/main" val="37476541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74738" y="692150"/>
            <a:ext cx="4872037" cy="2741613"/>
          </a:xfrm>
        </p:spPr>
      </p:sp>
      <p:sp>
        <p:nvSpPr>
          <p:cNvPr id="3" name="Notes Placeholder 2"/>
          <p:cNvSpPr>
            <a:spLocks noGrp="1"/>
          </p:cNvSpPr>
          <p:nvPr>
            <p:ph type="body" idx="1"/>
          </p:nvPr>
        </p:nvSpPr>
        <p:spPr/>
        <p:txBody>
          <a:bodyPr/>
          <a:lstStyle/>
          <a:p>
            <a:pPr>
              <a:lnSpc>
                <a:spcPct val="107000"/>
              </a:lnSpc>
            </a:pPr>
            <a:endParaRPr lang="en-US"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a:xfrm>
            <a:off x="3465927" y="9024091"/>
            <a:ext cx="78548" cy="231708"/>
          </a:xfrm>
        </p:spPr>
        <p:txBody>
          <a:bodyPr/>
          <a:lstStyle/>
          <a:p>
            <a:fld id="{B54DC83E-89B8-4806-9A94-7D2BAA520DC6}" type="slidenum">
              <a:rPr lang="en-US" smtClean="0"/>
              <a:pPr/>
              <a:t>12</a:t>
            </a:fld>
            <a:endParaRPr lang="en-US"/>
          </a:p>
        </p:txBody>
      </p:sp>
      <p:sp>
        <p:nvSpPr>
          <p:cNvPr id="5" name="Date Placeholder 4">
            <a:extLst>
              <a:ext uri="{FF2B5EF4-FFF2-40B4-BE49-F238E27FC236}">
                <a16:creationId xmlns:a16="http://schemas.microsoft.com/office/drawing/2014/main" id="{06AC3C0B-33BE-44F5-8AD4-B99CB2967C27}"/>
              </a:ext>
            </a:extLst>
          </p:cNvPr>
          <p:cNvSpPr>
            <a:spLocks noGrp="1"/>
          </p:cNvSpPr>
          <p:nvPr>
            <p:ph type="dt" idx="11"/>
          </p:nvPr>
        </p:nvSpPr>
        <p:spPr/>
        <p:txBody>
          <a:bodyPr/>
          <a:lstStyle/>
          <a:p>
            <a:r>
              <a:rPr lang="en-US"/>
              <a:t>(added from Insert tab, Header &amp; Footer icon, Fixed Date and time)  1/23/2018</a:t>
            </a:r>
          </a:p>
        </p:txBody>
      </p:sp>
      <p:sp>
        <p:nvSpPr>
          <p:cNvPr id="6" name="Footer Placeholder 5">
            <a:extLst>
              <a:ext uri="{FF2B5EF4-FFF2-40B4-BE49-F238E27FC236}">
                <a16:creationId xmlns:a16="http://schemas.microsoft.com/office/drawing/2014/main" id="{DBF857CD-AF8A-4FA4-AAF9-41312BEAA16E}"/>
              </a:ext>
            </a:extLst>
          </p:cNvPr>
          <p:cNvSpPr>
            <a:spLocks noGrp="1"/>
          </p:cNvSpPr>
          <p:nvPr>
            <p:ph type="ftr" sz="quarter" idx="12"/>
          </p:nvPr>
        </p:nvSpPr>
        <p:spPr/>
        <p:txBody>
          <a:bodyPr/>
          <a:lstStyle/>
          <a:p>
            <a:r>
              <a:rPr lang="en-US"/>
              <a:t>Presentation Title (added from Insert tab, Header &amp; Footer icon)</a:t>
            </a:r>
          </a:p>
        </p:txBody>
      </p:sp>
    </p:spTree>
    <p:extLst>
      <p:ext uri="{BB962C8B-B14F-4D97-AF65-F5344CB8AC3E}">
        <p14:creationId xmlns:p14="http://schemas.microsoft.com/office/powerpoint/2010/main" val="6870801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spcAft>
                <a:spcPts val="0"/>
              </a:spcAft>
            </a:pPr>
            <a:endParaRPr lang="en-US" dirty="0"/>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a:ln>
                  <a:noFill/>
                </a:ln>
                <a:solidFill>
                  <a:srgbClr val="000000"/>
                </a:solidFill>
                <a:effectLst/>
                <a:uLnTx/>
                <a:uFillTx/>
                <a:latin typeface="Arial"/>
                <a:cs typeface="Arial"/>
                <a:sym typeface="Arial"/>
              </a:rPr>
              <a:t>(added from Insert tab, Header &amp; Footer icon, Fixed Date and time)  1/23/2018</a:t>
            </a: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a:ln>
                  <a:noFill/>
                </a:ln>
                <a:solidFill>
                  <a:srgbClr val="000000"/>
                </a:solidFill>
                <a:effectLst/>
                <a:uLnTx/>
                <a:uFillTx/>
                <a:latin typeface="Arial"/>
                <a:cs typeface="Arial"/>
                <a:sym typeface="Arial"/>
              </a:rPr>
              <a:t>Presentation Title (added from Insert tab, Header &amp; Footer icon)</a:t>
            </a:r>
          </a:p>
        </p:txBody>
      </p:sp>
      <p:sp>
        <p:nvSpPr>
          <p:cNvPr id="6" name="Slide Number Placeholder 5"/>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B54DC83E-89B8-4806-9A94-7D2BAA520DC6}" type="slidenum">
              <a:rPr kumimoji="0" 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13</a:t>
            </a:fld>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44038131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4.jpeg"/><Relationship Id="rId7"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hyperlink" Target="https://twitter.com/K12PROGRESS" TargetMode="External"/><Relationship Id="rId5" Type="http://schemas.openxmlformats.org/officeDocument/2006/relationships/hyperlink" Target="https://www.facebook.com/k12PROGRESS/" TargetMode="External"/><Relationship Id="rId10" Type="http://schemas.openxmlformats.org/officeDocument/2006/relationships/image" Target="../media/image8.svg"/><Relationship Id="rId4" Type="http://schemas.openxmlformats.org/officeDocument/2006/relationships/image" Target="../media/image5.jpeg"/><Relationship Id="rId9" Type="http://schemas.openxmlformats.org/officeDocument/2006/relationships/image" Target="../media/image7.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4.jpeg"/><Relationship Id="rId7"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Master" Target="../slideMasters/slideMaster2.xml"/><Relationship Id="rId6" Type="http://schemas.openxmlformats.org/officeDocument/2006/relationships/hyperlink" Target="https://twitter.com/K12PROGRESS" TargetMode="External"/><Relationship Id="rId5" Type="http://schemas.openxmlformats.org/officeDocument/2006/relationships/hyperlink" Target="https://www.facebook.com/k12PROGRESS/" TargetMode="External"/><Relationship Id="rId10" Type="http://schemas.openxmlformats.org/officeDocument/2006/relationships/image" Target="../media/image12.svg"/><Relationship Id="rId4" Type="http://schemas.openxmlformats.org/officeDocument/2006/relationships/image" Target="../media/image5.jpeg"/><Relationship Id="rId9" Type="http://schemas.openxmlformats.org/officeDocument/2006/relationships/image" Target="../media/image7.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88E504B-3255-4EFB-86C0-701000E0ECD6}"/>
              </a:ext>
              <a:ext uri="{C183D7F6-B498-43B3-948B-1728B52AA6E4}">
                <adec:decorative xmlns:adec="http://schemas.microsoft.com/office/drawing/2017/decorative" val="1"/>
              </a:ext>
            </a:extLst>
          </p:cNvPr>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t="2878" r="9515" b="7788"/>
          <a:stretch/>
        </p:blipFill>
        <p:spPr>
          <a:xfrm>
            <a:off x="4445731" y="-1"/>
            <a:ext cx="7746270" cy="5432138"/>
          </a:xfrm>
          <a:prstGeom prst="rect">
            <a:avLst/>
          </a:prstGeom>
        </p:spPr>
      </p:pic>
      <p:sp>
        <p:nvSpPr>
          <p:cNvPr id="2" name="Title 1"/>
          <p:cNvSpPr>
            <a:spLocks noGrp="1"/>
          </p:cNvSpPr>
          <p:nvPr userDrawn="1">
            <p:ph type="ctrTitle" hasCustomPrompt="1"/>
          </p:nvPr>
        </p:nvSpPr>
        <p:spPr>
          <a:xfrm>
            <a:off x="457200" y="1251373"/>
            <a:ext cx="10077368" cy="1439332"/>
          </a:xfrm>
        </p:spPr>
        <p:txBody>
          <a:bodyPr anchor="b" anchorCtr="0">
            <a:normAutofit/>
          </a:bodyPr>
          <a:lstStyle>
            <a:lvl1pPr algn="l">
              <a:defRPr sz="5000">
                <a:solidFill>
                  <a:schemeClr val="accent1"/>
                </a:solidFill>
                <a:latin typeface="+mn-lt"/>
              </a:defRPr>
            </a:lvl1pPr>
          </a:lstStyle>
          <a:p>
            <a:r>
              <a:rPr lang="en-US"/>
              <a:t>Presentation Title</a:t>
            </a:r>
          </a:p>
        </p:txBody>
      </p:sp>
      <p:sp>
        <p:nvSpPr>
          <p:cNvPr id="3" name="Subtitle 2"/>
          <p:cNvSpPr>
            <a:spLocks noGrp="1"/>
          </p:cNvSpPr>
          <p:nvPr userDrawn="1">
            <p:ph type="subTitle" idx="1" hasCustomPrompt="1"/>
          </p:nvPr>
        </p:nvSpPr>
        <p:spPr>
          <a:xfrm>
            <a:off x="457200" y="2817704"/>
            <a:ext cx="10077368" cy="533401"/>
          </a:xfrm>
        </p:spPr>
        <p:txBody>
          <a:bodyPr>
            <a:normAutofit/>
          </a:bodyPr>
          <a:lstStyle>
            <a:lvl1pPr marL="0" indent="0" algn="l">
              <a:buNone/>
              <a:defRPr sz="3200">
                <a:solidFill>
                  <a:srgbClr val="0076BD"/>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Presentation Subtitle</a:t>
            </a:r>
          </a:p>
        </p:txBody>
      </p:sp>
      <p:sp>
        <p:nvSpPr>
          <p:cNvPr id="34" name="Name"/>
          <p:cNvSpPr>
            <a:spLocks noGrp="1"/>
          </p:cNvSpPr>
          <p:nvPr userDrawn="1">
            <p:ph type="body" sz="quarter" idx="10" hasCustomPrompt="1"/>
          </p:nvPr>
        </p:nvSpPr>
        <p:spPr>
          <a:xfrm>
            <a:off x="457200" y="3706748"/>
            <a:ext cx="10077368" cy="822325"/>
          </a:xfrm>
        </p:spPr>
        <p:txBody>
          <a:bodyPr/>
          <a:lstStyle>
            <a:lvl1pPr marL="0" indent="0">
              <a:spcAft>
                <a:spcPts val="600"/>
              </a:spcAft>
              <a:buNone/>
              <a:defRPr>
                <a:solidFill>
                  <a:schemeClr val="tx1"/>
                </a:solidFill>
                <a:latin typeface="+mn-lt"/>
              </a:defRPr>
            </a:lvl1pPr>
            <a:lvl2pPr marL="0" indent="0">
              <a:spcBef>
                <a:spcPts val="0"/>
              </a:spcBef>
              <a:spcAft>
                <a:spcPts val="600"/>
              </a:spcAft>
              <a:buFont typeface="Arial" panose="020B0604020202020204" pitchFamily="34" charset="0"/>
              <a:buNone/>
              <a:defRPr sz="2000">
                <a:solidFill>
                  <a:srgbClr val="0088B1"/>
                </a:solidFill>
                <a:latin typeface="+mn-lt"/>
              </a:defRPr>
            </a:lvl2pPr>
            <a:lvl3pPr marL="0" indent="0">
              <a:spcAft>
                <a:spcPts val="600"/>
              </a:spcAft>
              <a:buFont typeface="Arial" panose="020B0604020202020204" pitchFamily="34" charset="0"/>
              <a:buNone/>
              <a:defRPr sz="1800">
                <a:solidFill>
                  <a:srgbClr val="0088B1"/>
                </a:solidFill>
                <a:latin typeface="+mn-lt"/>
              </a:defRPr>
            </a:lvl3pPr>
          </a:lstStyle>
          <a:p>
            <a:pPr lvl="0"/>
            <a:r>
              <a:rPr lang="en-US"/>
              <a:t>Presenter’s Name | Presenter’s Name | Presenter’s Name</a:t>
            </a:r>
          </a:p>
        </p:txBody>
      </p:sp>
      <p:sp>
        <p:nvSpPr>
          <p:cNvPr id="36" name="Month"/>
          <p:cNvSpPr>
            <a:spLocks noGrp="1"/>
          </p:cNvSpPr>
          <p:nvPr userDrawn="1">
            <p:ph type="body" sz="quarter" idx="11" hasCustomPrompt="1"/>
          </p:nvPr>
        </p:nvSpPr>
        <p:spPr>
          <a:xfrm>
            <a:off x="457200" y="4723852"/>
            <a:ext cx="1417055" cy="307777"/>
          </a:xfrm>
        </p:spPr>
        <p:txBody>
          <a:bodyPr wrap="none">
            <a:spAutoFit/>
          </a:bodyPr>
          <a:lstStyle>
            <a:lvl1pPr marL="0" indent="0" algn="l">
              <a:buNone/>
              <a:defRPr sz="2000" cap="all" baseline="0">
                <a:solidFill>
                  <a:schemeClr val="tx1"/>
                </a:solidFill>
                <a:latin typeface="+mn-lt"/>
              </a:defRPr>
            </a:lvl1pPr>
            <a:lvl2pPr algn="r">
              <a:defRPr sz="1000"/>
            </a:lvl2pPr>
            <a:lvl3pPr algn="r">
              <a:defRPr sz="1000"/>
            </a:lvl3pPr>
            <a:lvl4pPr algn="r">
              <a:defRPr sz="1000"/>
            </a:lvl4pPr>
            <a:lvl5pPr algn="r">
              <a:defRPr sz="1000"/>
            </a:lvl5pPr>
          </a:lstStyle>
          <a:p>
            <a:pPr lvl="0"/>
            <a:r>
              <a:rPr lang="en-US"/>
              <a:t>Month 2020</a:t>
            </a:r>
          </a:p>
        </p:txBody>
      </p:sp>
      <p:pic>
        <p:nvPicPr>
          <p:cNvPr id="19" name="Picture 18" descr="Logo of the PROGRESS Center at the American Institutes for Research(r)">
            <a:extLst>
              <a:ext uri="{FF2B5EF4-FFF2-40B4-BE49-F238E27FC236}">
                <a16:creationId xmlns:a16="http://schemas.microsoft.com/office/drawing/2014/main" id="{3F2BC8E6-D9D7-4DE1-8590-35D7C49975A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7200" y="5721569"/>
            <a:ext cx="3682087" cy="640080"/>
          </a:xfrm>
          <a:prstGeom prst="rect">
            <a:avLst/>
          </a:prstGeom>
        </p:spPr>
      </p:pic>
      <p:sp>
        <p:nvSpPr>
          <p:cNvPr id="40" name="Pub ID"/>
          <p:cNvSpPr>
            <a:spLocks noGrp="1"/>
          </p:cNvSpPr>
          <p:nvPr userDrawn="1">
            <p:ph type="body" sz="quarter" idx="13" hasCustomPrompt="1"/>
          </p:nvPr>
        </p:nvSpPr>
        <p:spPr>
          <a:xfrm>
            <a:off x="11330867" y="6719889"/>
            <a:ext cx="434414" cy="92333"/>
          </a:xfrm>
        </p:spPr>
        <p:txBody>
          <a:bodyPr wrap="none">
            <a:spAutoFit/>
          </a:bodyPr>
          <a:lstStyle>
            <a:lvl1pPr marL="0" indent="0" algn="r">
              <a:buNone/>
              <a:defRPr sz="600">
                <a:solidFill>
                  <a:schemeClr val="tx1"/>
                </a:solidFill>
              </a:defRPr>
            </a:lvl1pPr>
            <a:lvl2pPr>
              <a:defRPr sz="600"/>
            </a:lvl2pPr>
            <a:lvl3pPr>
              <a:defRPr sz="600"/>
            </a:lvl3pPr>
            <a:lvl4pPr>
              <a:defRPr sz="600"/>
            </a:lvl4pPr>
            <a:lvl5pPr>
              <a:defRPr sz="600"/>
            </a:lvl5pPr>
          </a:lstStyle>
          <a:p>
            <a:pPr lvl="0"/>
            <a:r>
              <a:rPr lang="en-US"/>
              <a:t>XXXX_MM/YY</a:t>
            </a:r>
          </a:p>
        </p:txBody>
      </p:sp>
      <p:cxnSp>
        <p:nvCxnSpPr>
          <p:cNvPr id="11" name="Straight Connector 10">
            <a:extLst>
              <a:ext uri="{FF2B5EF4-FFF2-40B4-BE49-F238E27FC236}">
                <a16:creationId xmlns:a16="http://schemas.microsoft.com/office/drawing/2014/main" id="{6BE7E2C3-1D62-42C0-83D1-2716DB2320CF}"/>
              </a:ext>
              <a:ext uri="{C183D7F6-B498-43B3-948B-1728B52AA6E4}">
                <adec:decorative xmlns:adec="http://schemas.microsoft.com/office/drawing/2017/decorative" val="1"/>
              </a:ext>
            </a:extLst>
          </p:cNvPr>
          <p:cNvCxnSpPr>
            <a:cxnSpLocks/>
          </p:cNvCxnSpPr>
          <p:nvPr userDrawn="1"/>
        </p:nvCxnSpPr>
        <p:spPr>
          <a:xfrm flipV="1">
            <a:off x="0" y="5432142"/>
            <a:ext cx="12188952"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6583428"/>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Ordered Lis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4337381-71B1-4319-9BA7-5A69C1F96C0B}"/>
              </a:ext>
            </a:extLst>
          </p:cNvPr>
          <p:cNvSpPr>
            <a:spLocks noGrp="1"/>
          </p:cNvSpPr>
          <p:nvPr>
            <p:ph type="title" hasCustomPrompt="1"/>
          </p:nvPr>
        </p:nvSpPr>
        <p:spPr/>
        <p:txBody>
          <a:bodyPr/>
          <a:lstStyle>
            <a:lvl1pPr>
              <a:defRPr/>
            </a:lvl1pPr>
          </a:lstStyle>
          <a:p>
            <a:r>
              <a:rPr lang="en-US"/>
              <a:t>Two Content Ordered List Layout</a:t>
            </a:r>
          </a:p>
        </p:txBody>
      </p:sp>
      <p:sp>
        <p:nvSpPr>
          <p:cNvPr id="14" name="Left Content"/>
          <p:cNvSpPr>
            <a:spLocks noGrp="1"/>
          </p:cNvSpPr>
          <p:nvPr>
            <p:ph sz="quarter" idx="18" hasCustomPrompt="1"/>
          </p:nvPr>
        </p:nvSpPr>
        <p:spPr>
          <a:xfrm>
            <a:off x="457200" y="1280160"/>
            <a:ext cx="5568696" cy="4846320"/>
          </a:xfrm>
        </p:spPr>
        <p:txBody>
          <a:bodyPr>
            <a:normAutofit/>
          </a:bodyPr>
          <a:lstStyle>
            <a:lvl1pPr marL="457200" indent="-457200">
              <a:lnSpc>
                <a:spcPct val="100000"/>
              </a:lnSpc>
              <a:spcBef>
                <a:spcPts val="1200"/>
              </a:spcBef>
              <a:buClr>
                <a:schemeClr val="tx1"/>
              </a:buClr>
              <a:buFont typeface="+mj-lt"/>
              <a:buAutoNum type="arabicPeriod"/>
              <a:defRPr sz="2000">
                <a:solidFill>
                  <a:schemeClr val="tx1"/>
                </a:solidFill>
              </a:defRPr>
            </a:lvl1pPr>
            <a:lvl2pPr marL="914400" indent="-457200">
              <a:lnSpc>
                <a:spcPct val="100000"/>
              </a:lnSpc>
              <a:spcBef>
                <a:spcPts val="400"/>
              </a:spcBef>
              <a:buClr>
                <a:schemeClr val="tx1"/>
              </a:buClr>
              <a:buFont typeface="+mj-lt"/>
              <a:buAutoNum type="alphaLcPeriod"/>
              <a:defRPr sz="2000">
                <a:solidFill>
                  <a:schemeClr val="tx1"/>
                </a:solidFill>
              </a:defRPr>
            </a:lvl2pPr>
            <a:lvl3pPr marL="1371600" indent="-457200">
              <a:lnSpc>
                <a:spcPct val="100000"/>
              </a:lnSpc>
              <a:spcBef>
                <a:spcPts val="400"/>
              </a:spcBef>
              <a:buClr>
                <a:schemeClr val="tx1"/>
              </a:buClr>
              <a:buFont typeface="+mj-lt"/>
              <a:buAutoNum type="romanLcPeriod"/>
              <a:defRPr sz="2000">
                <a:solidFill>
                  <a:schemeClr val="tx1"/>
                </a:solidFill>
              </a:defRPr>
            </a:lvl3pPr>
            <a:lvl4pPr marL="1828800" indent="-457200">
              <a:lnSpc>
                <a:spcPct val="100000"/>
              </a:lnSpc>
              <a:spcBef>
                <a:spcPts val="400"/>
              </a:spcBef>
              <a:buClr>
                <a:schemeClr val="tx1"/>
              </a:buClr>
              <a:buSzPct val="100000"/>
              <a:buFont typeface="+mj-lt"/>
              <a:buAutoNum type="arabicParenR"/>
              <a:defRPr sz="2000">
                <a:solidFill>
                  <a:schemeClr val="tx1"/>
                </a:solidFill>
              </a:defRPr>
            </a:lvl4pPr>
            <a:lvl5pPr marL="2286000" indent="-457200">
              <a:lnSpc>
                <a:spcPct val="100000"/>
              </a:lnSpc>
              <a:spcBef>
                <a:spcPts val="400"/>
              </a:spcBef>
              <a:buClr>
                <a:schemeClr val="tx1"/>
              </a:buClr>
              <a:buFont typeface="+mj-lt"/>
              <a:buAutoNum type="alphaLcParenR"/>
              <a:defRPr sz="2000">
                <a:solidFill>
                  <a:schemeClr val="tx1"/>
                </a:solidFill>
              </a:defRPr>
            </a:lvl5pPr>
          </a:lstStyle>
          <a:p>
            <a:pPr lvl="0"/>
            <a:r>
              <a:rPr lang="en-US"/>
              <a:t>Click here to add an ordered list, or click on an icon below to add a table, graph, SmartArt object, or picture. </a:t>
            </a:r>
          </a:p>
          <a:p>
            <a:pPr lvl="1"/>
            <a:r>
              <a:rPr lang="en-US"/>
              <a:t>Second level</a:t>
            </a:r>
          </a:p>
          <a:p>
            <a:pPr lvl="2"/>
            <a:r>
              <a:rPr lang="en-US"/>
              <a:t>Third level</a:t>
            </a:r>
          </a:p>
          <a:p>
            <a:pPr lvl="3"/>
            <a:r>
              <a:rPr lang="en-US"/>
              <a:t>Fourth level</a:t>
            </a:r>
          </a:p>
          <a:p>
            <a:pPr lvl="4"/>
            <a:r>
              <a:rPr lang="en-US"/>
              <a:t>Fifth level</a:t>
            </a:r>
          </a:p>
        </p:txBody>
      </p:sp>
      <p:sp>
        <p:nvSpPr>
          <p:cNvPr id="16" name="Right Content"/>
          <p:cNvSpPr>
            <a:spLocks noGrp="1"/>
          </p:cNvSpPr>
          <p:nvPr>
            <p:ph sz="quarter" idx="19" hasCustomPrompt="1"/>
          </p:nvPr>
        </p:nvSpPr>
        <p:spPr>
          <a:xfrm>
            <a:off x="6227064" y="1280160"/>
            <a:ext cx="5568696" cy="4846320"/>
          </a:xfrm>
        </p:spPr>
        <p:txBody>
          <a:bodyPr>
            <a:normAutofit/>
          </a:bodyPr>
          <a:lstStyle>
            <a:lvl1pPr marL="457200" indent="-457200">
              <a:lnSpc>
                <a:spcPct val="100000"/>
              </a:lnSpc>
              <a:spcBef>
                <a:spcPts val="1200"/>
              </a:spcBef>
              <a:buClr>
                <a:schemeClr val="tx1"/>
              </a:buClr>
              <a:buFont typeface="+mj-lt"/>
              <a:buAutoNum type="arabicPeriod"/>
              <a:defRPr sz="2000">
                <a:solidFill>
                  <a:schemeClr val="tx1"/>
                </a:solidFill>
              </a:defRPr>
            </a:lvl1pPr>
            <a:lvl2pPr marL="914400" indent="-457200">
              <a:lnSpc>
                <a:spcPct val="100000"/>
              </a:lnSpc>
              <a:spcBef>
                <a:spcPts val="400"/>
              </a:spcBef>
              <a:buClr>
                <a:schemeClr val="tx1"/>
              </a:buClr>
              <a:buFont typeface="+mj-lt"/>
              <a:buAutoNum type="alphaLcPeriod"/>
              <a:defRPr sz="2000">
                <a:solidFill>
                  <a:schemeClr val="tx1"/>
                </a:solidFill>
              </a:defRPr>
            </a:lvl2pPr>
            <a:lvl3pPr marL="1371600" indent="-457200">
              <a:lnSpc>
                <a:spcPct val="100000"/>
              </a:lnSpc>
              <a:spcBef>
                <a:spcPts val="400"/>
              </a:spcBef>
              <a:buClr>
                <a:schemeClr val="tx1"/>
              </a:buClr>
              <a:buFont typeface="+mj-lt"/>
              <a:buAutoNum type="romanLcPeriod"/>
              <a:defRPr sz="2000">
                <a:solidFill>
                  <a:schemeClr val="tx1"/>
                </a:solidFill>
              </a:defRPr>
            </a:lvl3pPr>
            <a:lvl4pPr marL="1828800" indent="-457200">
              <a:lnSpc>
                <a:spcPct val="100000"/>
              </a:lnSpc>
              <a:spcBef>
                <a:spcPts val="400"/>
              </a:spcBef>
              <a:buClr>
                <a:schemeClr val="tx1"/>
              </a:buClr>
              <a:buSzPct val="100000"/>
              <a:buFont typeface="+mj-lt"/>
              <a:buAutoNum type="arabicParenR"/>
              <a:defRPr sz="2000">
                <a:solidFill>
                  <a:schemeClr val="tx1"/>
                </a:solidFill>
              </a:defRPr>
            </a:lvl4pPr>
            <a:lvl5pPr marL="2286000" indent="-457200">
              <a:lnSpc>
                <a:spcPct val="100000"/>
              </a:lnSpc>
              <a:spcBef>
                <a:spcPts val="400"/>
              </a:spcBef>
              <a:buClr>
                <a:schemeClr val="tx1"/>
              </a:buClr>
              <a:buFont typeface="+mj-lt"/>
              <a:buAutoNum type="alphaLcParenR"/>
              <a:defRPr sz="2000">
                <a:solidFill>
                  <a:schemeClr val="tx1"/>
                </a:solidFill>
              </a:defRPr>
            </a:lvl5pPr>
          </a:lstStyle>
          <a:p>
            <a:pPr lvl="0"/>
            <a:r>
              <a:rPr lang="en-US"/>
              <a:t>Click here to add an ordered list, or click on an icon below to add a table, graph, SmartArt object, or picture. </a:t>
            </a:r>
          </a:p>
          <a:p>
            <a:pPr lvl="1"/>
            <a:r>
              <a:rPr lang="en-US"/>
              <a:t>Second level</a:t>
            </a:r>
          </a:p>
          <a:p>
            <a:pPr lvl="2"/>
            <a:r>
              <a:rPr lang="en-US"/>
              <a:t>Third level</a:t>
            </a:r>
          </a:p>
          <a:p>
            <a:pPr lvl="3"/>
            <a:r>
              <a:rPr lang="en-US"/>
              <a:t>Fourth level</a:t>
            </a:r>
          </a:p>
          <a:p>
            <a:pPr lvl="4"/>
            <a:r>
              <a:rPr lang="en-US"/>
              <a:t>Fifth level</a:t>
            </a:r>
          </a:p>
        </p:txBody>
      </p:sp>
      <p:sp>
        <p:nvSpPr>
          <p:cNvPr id="8" name="Text Placeholder 4">
            <a:extLst>
              <a:ext uri="{FF2B5EF4-FFF2-40B4-BE49-F238E27FC236}">
                <a16:creationId xmlns:a16="http://schemas.microsoft.com/office/drawing/2014/main" id="{5E1E6650-EBB9-4E7B-B551-565E63965663}"/>
              </a:ext>
            </a:extLst>
          </p:cNvPr>
          <p:cNvSpPr>
            <a:spLocks noGrp="1"/>
          </p:cNvSpPr>
          <p:nvPr>
            <p:ph type="body" sz="quarter" idx="16" hasCustomPrompt="1"/>
          </p:nvPr>
        </p:nvSpPr>
        <p:spPr>
          <a:xfrm>
            <a:off x="457200" y="6135688"/>
            <a:ext cx="11337925" cy="192087"/>
          </a:xfrm>
        </p:spPr>
        <p:txBody>
          <a:bodyPr anchor="b" anchorCtr="0">
            <a:noAutofit/>
          </a:bodyPr>
          <a:lstStyle>
            <a:lvl1pPr marL="0" indent="0">
              <a:lnSpc>
                <a:spcPct val="100000"/>
              </a:lnSpc>
              <a:spcBef>
                <a:spcPts val="400"/>
              </a:spcBef>
              <a:buNone/>
              <a:defRPr sz="1000">
                <a:solidFill>
                  <a:schemeClr val="tx1"/>
                </a:solidFill>
              </a:defRPr>
            </a:lvl1pPr>
            <a:lvl2pPr marL="320040" indent="0">
              <a:lnSpc>
                <a:spcPct val="100000"/>
              </a:lnSpc>
              <a:spcBef>
                <a:spcPts val="0"/>
              </a:spcBef>
              <a:buNone/>
              <a:defRPr sz="1000"/>
            </a:lvl2pPr>
            <a:lvl3pPr marL="685800" indent="0">
              <a:lnSpc>
                <a:spcPct val="100000"/>
              </a:lnSpc>
              <a:spcBef>
                <a:spcPts val="0"/>
              </a:spcBef>
              <a:buNone/>
              <a:defRPr sz="1000"/>
            </a:lvl3pPr>
            <a:lvl4pPr marL="1005840" indent="0">
              <a:lnSpc>
                <a:spcPct val="100000"/>
              </a:lnSpc>
              <a:spcBef>
                <a:spcPts val="0"/>
              </a:spcBef>
              <a:buNone/>
              <a:defRPr sz="1000"/>
            </a:lvl4pPr>
            <a:lvl5pPr marL="1325880" indent="0">
              <a:lnSpc>
                <a:spcPct val="100000"/>
              </a:lnSpc>
              <a:spcBef>
                <a:spcPts val="0"/>
              </a:spcBef>
              <a:buNone/>
              <a:defRPr sz="1000"/>
            </a:lvl5pPr>
          </a:lstStyle>
          <a:p>
            <a:pPr lvl="0"/>
            <a:r>
              <a:rPr lang="en-US"/>
              <a:t>Source: Placeholder for sources and permissions (if needed).</a:t>
            </a:r>
          </a:p>
        </p:txBody>
      </p:sp>
      <p:sp>
        <p:nvSpPr>
          <p:cNvPr id="3" name="Slide Number Placeholder 2"/>
          <p:cNvSpPr>
            <a:spLocks noGrp="1"/>
          </p:cNvSpPr>
          <p:nvPr>
            <p:ph type="sldNum" sz="quarter" idx="20"/>
          </p:nvPr>
        </p:nvSpPr>
        <p:spPr/>
        <p:txBody>
          <a:bodyPr/>
          <a:lstStyle>
            <a:lvl1pPr>
              <a:lnSpc>
                <a:spcPct val="100000"/>
              </a:lnSpc>
              <a:defRPr/>
            </a:lvl1pPr>
          </a:lstStyle>
          <a:p>
            <a:fld id="{99A20822-4A49-4D36-86E3-300BA48D3F00}" type="slidenum">
              <a:rPr lang="en-US" smtClean="0"/>
              <a:pPr/>
              <a:t>‹#›</a:t>
            </a:fld>
            <a:endParaRPr lang="en-US"/>
          </a:p>
        </p:txBody>
      </p:sp>
    </p:spTree>
    <p:extLst>
      <p:ext uri="{BB962C8B-B14F-4D97-AF65-F5344CB8AC3E}">
        <p14:creationId xmlns:p14="http://schemas.microsoft.com/office/powerpoint/2010/main" val="36585585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eferences">
    <p:spTree>
      <p:nvGrpSpPr>
        <p:cNvPr id="1" name=""/>
        <p:cNvGrpSpPr/>
        <p:nvPr/>
      </p:nvGrpSpPr>
      <p:grpSpPr>
        <a:xfrm>
          <a:off x="0" y="0"/>
          <a:ext cx="0" cy="0"/>
          <a:chOff x="0" y="0"/>
          <a:chExt cx="0" cy="0"/>
        </a:xfrm>
      </p:grpSpPr>
      <p:sp>
        <p:nvSpPr>
          <p:cNvPr id="4" name="Title 3"/>
          <p:cNvSpPr>
            <a:spLocks noGrp="1"/>
          </p:cNvSpPr>
          <p:nvPr>
            <p:ph type="title" hasCustomPrompt="1"/>
          </p:nvPr>
        </p:nvSpPr>
        <p:spPr/>
        <p:txBody>
          <a:bodyPr/>
          <a:lstStyle>
            <a:lvl1pPr>
              <a:defRPr/>
            </a:lvl1pPr>
          </a:lstStyle>
          <a:p>
            <a:r>
              <a:rPr lang="en-US"/>
              <a:t>References</a:t>
            </a:r>
          </a:p>
        </p:txBody>
      </p:sp>
      <p:sp>
        <p:nvSpPr>
          <p:cNvPr id="10" name="Content"/>
          <p:cNvSpPr>
            <a:spLocks noGrp="1"/>
          </p:cNvSpPr>
          <p:nvPr>
            <p:ph type="body" sz="quarter" idx="13" hasCustomPrompt="1"/>
          </p:nvPr>
        </p:nvSpPr>
        <p:spPr>
          <a:xfrm>
            <a:off x="457200" y="1280160"/>
            <a:ext cx="11338560" cy="4846320"/>
          </a:xfrm>
        </p:spPr>
        <p:txBody>
          <a:bodyPr>
            <a:noAutofit/>
          </a:bodyPr>
          <a:lstStyle>
            <a:lvl1pPr marL="0" indent="-457200">
              <a:lnSpc>
                <a:spcPct val="100000"/>
              </a:lnSpc>
              <a:spcBef>
                <a:spcPts val="1800"/>
              </a:spcBef>
              <a:buNone/>
              <a:defRPr sz="2000" i="0" baseline="0">
                <a:solidFill>
                  <a:schemeClr val="tx1"/>
                </a:solidFill>
              </a:defRPr>
            </a:lvl1pPr>
            <a:lvl2pPr>
              <a:defRPr sz="1800"/>
            </a:lvl2pPr>
            <a:lvl3pPr>
              <a:defRPr sz="1800"/>
            </a:lvl3pPr>
            <a:lvl4pPr>
              <a:defRPr sz="1800"/>
            </a:lvl4pPr>
            <a:lvl5pPr>
              <a:defRPr sz="1800"/>
            </a:lvl5pPr>
          </a:lstStyle>
          <a:p>
            <a:pPr marL="457200"/>
            <a:r>
              <a:rPr lang="en-US"/>
              <a:t>References are 20 point with a 0.5” hanging indent and follow APA 6th Edition guidelines.</a:t>
            </a:r>
          </a:p>
          <a:p>
            <a:pPr marL="457200"/>
            <a:r>
              <a:rPr lang="en-US" err="1"/>
              <a:t>Hanushek</a:t>
            </a:r>
            <a:r>
              <a:rPr lang="en-US"/>
              <a:t>, E. A., &amp; Haycock, K. (2010). An effective teacher in every classroom: A lofty goal, but how to do it? </a:t>
            </a:r>
            <a:r>
              <a:rPr lang="en-US" i="1"/>
              <a:t>Education Next, 10</a:t>
            </a:r>
            <a:r>
              <a:rPr lang="en-US"/>
              <a:t>(3), 47–52.</a:t>
            </a:r>
          </a:p>
          <a:p>
            <a:pPr marL="457200"/>
            <a:r>
              <a:rPr lang="en-US" err="1"/>
              <a:t>Hanushek</a:t>
            </a:r>
            <a:r>
              <a:rPr lang="en-US"/>
              <a:t>, E. A., &amp; </a:t>
            </a:r>
            <a:r>
              <a:rPr lang="en-US" err="1"/>
              <a:t>Rivkin</a:t>
            </a:r>
            <a:r>
              <a:rPr lang="en-US"/>
              <a:t>, S. G. (2010). Generalizations about using value-added measures of teacher quality. </a:t>
            </a:r>
            <a:r>
              <a:rPr lang="en-US" i="1"/>
              <a:t>American Economic Review, 100</a:t>
            </a:r>
            <a:r>
              <a:rPr lang="en-US"/>
              <a:t>(2), 267–271.</a:t>
            </a:r>
          </a:p>
          <a:p>
            <a:pPr marL="457200"/>
            <a:r>
              <a:rPr lang="en-US"/>
              <a:t>Kane, T. J., &amp; </a:t>
            </a:r>
            <a:r>
              <a:rPr lang="en-US" err="1"/>
              <a:t>Staiger</a:t>
            </a:r>
            <a:r>
              <a:rPr lang="en-US"/>
              <a:t>, D. O. (2008). </a:t>
            </a:r>
            <a:r>
              <a:rPr lang="en-US" i="1"/>
              <a:t>Estimating teacher impacts on student achievement: An experimental evaluation </a:t>
            </a:r>
            <a:r>
              <a:rPr lang="en-US"/>
              <a:t>(NBER Working Paper No. 14607). Cambridge, MA: National Bureau of Economic Research.</a:t>
            </a:r>
          </a:p>
          <a:p>
            <a:pPr marL="457200"/>
            <a:r>
              <a:rPr lang="en-US"/>
              <a:t>Rothstein, J. (2010). Teacher quality in educational production: Tracking, decay, and student achievement. </a:t>
            </a:r>
            <a:r>
              <a:rPr lang="en-US" i="1"/>
              <a:t>Quarterly Journal of Economics, 125</a:t>
            </a:r>
            <a:r>
              <a:rPr lang="en-US"/>
              <a:t>(1), 175–214.</a:t>
            </a:r>
          </a:p>
        </p:txBody>
      </p:sp>
      <p:sp>
        <p:nvSpPr>
          <p:cNvPr id="5" name="Slide Number"/>
          <p:cNvSpPr>
            <a:spLocks noGrp="1"/>
          </p:cNvSpPr>
          <p:nvPr>
            <p:ph type="sldNum" sz="quarter" idx="15"/>
          </p:nvPr>
        </p:nvSpPr>
        <p:spPr/>
        <p:txBody>
          <a:bodyPr/>
          <a:lstStyle/>
          <a:p>
            <a:fld id="{99A20822-4A49-4D36-86E3-300BA48D3F00}" type="slidenum">
              <a:rPr lang="en-US" smtClean="0"/>
              <a:pPr/>
              <a:t>‹#›</a:t>
            </a:fld>
            <a:endParaRPr lang="en-US"/>
          </a:p>
        </p:txBody>
      </p:sp>
    </p:spTree>
    <p:extLst>
      <p:ext uri="{BB962C8B-B14F-4D97-AF65-F5344CB8AC3E}">
        <p14:creationId xmlns:p14="http://schemas.microsoft.com/office/powerpoint/2010/main" val="14893864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Meet the Presenters">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17AB53-B5E2-410B-9125-2F6FA6CD92E3}"/>
              </a:ext>
            </a:extLst>
          </p:cNvPr>
          <p:cNvSpPr>
            <a:spLocks noGrp="1"/>
          </p:cNvSpPr>
          <p:nvPr>
            <p:ph type="title" hasCustomPrompt="1"/>
          </p:nvPr>
        </p:nvSpPr>
        <p:spPr/>
        <p:txBody>
          <a:bodyPr/>
          <a:lstStyle>
            <a:lvl1pPr>
              <a:defRPr/>
            </a:lvl1pPr>
          </a:lstStyle>
          <a:p>
            <a:r>
              <a:rPr lang="en-US"/>
              <a:t>Meet the Presenters Layout</a:t>
            </a:r>
          </a:p>
        </p:txBody>
      </p:sp>
      <p:sp>
        <p:nvSpPr>
          <p:cNvPr id="5" name="Picture Placeholder 1"/>
          <p:cNvSpPr>
            <a:spLocks noGrp="1"/>
          </p:cNvSpPr>
          <p:nvPr>
            <p:ph type="pic" sz="quarter" idx="15" hasCustomPrompt="1"/>
          </p:nvPr>
        </p:nvSpPr>
        <p:spPr>
          <a:xfrm>
            <a:off x="45720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a:t>Crop images to approximately 2” x 2” </a:t>
            </a:r>
            <a:br>
              <a:rPr lang="en-US" noProof="0"/>
            </a:br>
            <a:r>
              <a:rPr lang="en-US" noProof="0"/>
              <a:t>before inserting.</a:t>
            </a:r>
          </a:p>
          <a:p>
            <a:pPr lvl="0"/>
            <a:endParaRPr lang="en-US" noProof="0"/>
          </a:p>
          <a:p>
            <a:pPr lvl="0"/>
            <a:endParaRPr lang="en-US" noProof="0"/>
          </a:p>
          <a:p>
            <a:pPr lvl="0"/>
            <a:r>
              <a:rPr lang="en-US" noProof="0"/>
              <a:t>Photos with 150 dpi or higher resolution are recommended.</a:t>
            </a:r>
          </a:p>
        </p:txBody>
      </p:sp>
      <p:sp>
        <p:nvSpPr>
          <p:cNvPr id="6" name="Name 1"/>
          <p:cNvSpPr>
            <a:spLocks noGrp="1"/>
          </p:cNvSpPr>
          <p:nvPr>
            <p:ph type="body" sz="quarter" idx="19" hasCustomPrompt="1"/>
          </p:nvPr>
        </p:nvSpPr>
        <p:spPr>
          <a:xfrm>
            <a:off x="365760" y="3246120"/>
            <a:ext cx="2011680" cy="369887"/>
          </a:xfrm>
        </p:spPr>
        <p:txBody>
          <a:bodyPr>
            <a:normAutofit/>
          </a:bodyPr>
          <a:lstStyle>
            <a:lvl1pPr marL="0" indent="0" algn="ctr">
              <a:lnSpc>
                <a:spcPct val="100000"/>
              </a:lnSpc>
              <a:spcBef>
                <a:spcPts val="0"/>
              </a:spcBef>
              <a:buNone/>
              <a:defRPr sz="2000" b="1">
                <a:solidFill>
                  <a:schemeClr val="tx1"/>
                </a:solidFill>
              </a:defRPr>
            </a:lvl1pPr>
          </a:lstStyle>
          <a:p>
            <a:pPr lvl="0"/>
            <a:r>
              <a:rPr lang="en-US"/>
              <a:t>First Presenter</a:t>
            </a:r>
          </a:p>
        </p:txBody>
      </p:sp>
      <p:sp>
        <p:nvSpPr>
          <p:cNvPr id="7" name="Bio 1"/>
          <p:cNvSpPr>
            <a:spLocks noGrp="1"/>
          </p:cNvSpPr>
          <p:nvPr>
            <p:ph type="body" sz="quarter" idx="23" hasCustomPrompt="1"/>
          </p:nvPr>
        </p:nvSpPr>
        <p:spPr>
          <a:xfrm>
            <a:off x="365760" y="3767328"/>
            <a:ext cx="2011680" cy="2148840"/>
          </a:xfrm>
        </p:spPr>
        <p:txBody>
          <a:bodyPr>
            <a:normAutofit/>
          </a:bodyPr>
          <a:lstStyle>
            <a:lvl1pPr marL="0" indent="0" algn="ctr">
              <a:lnSpc>
                <a:spcPct val="100000"/>
              </a:lnSpc>
              <a:spcBef>
                <a:spcPts val="0"/>
              </a:spcBef>
              <a:buNone/>
              <a:defRPr sz="20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8" name="Picture Placeholder 1"/>
          <p:cNvSpPr>
            <a:spLocks noGrp="1"/>
          </p:cNvSpPr>
          <p:nvPr>
            <p:ph type="pic" sz="quarter" idx="24" hasCustomPrompt="1"/>
          </p:nvPr>
        </p:nvSpPr>
        <p:spPr>
          <a:xfrm>
            <a:off x="283464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a:t>Crop images to approximately 2” x 2” </a:t>
            </a:r>
            <a:br>
              <a:rPr lang="en-US" noProof="0"/>
            </a:br>
            <a:r>
              <a:rPr lang="en-US" noProof="0"/>
              <a:t>before inserting.</a:t>
            </a:r>
          </a:p>
          <a:p>
            <a:pPr lvl="0"/>
            <a:endParaRPr lang="en-US" noProof="0"/>
          </a:p>
          <a:p>
            <a:pPr lvl="0"/>
            <a:endParaRPr lang="en-US" noProof="0"/>
          </a:p>
          <a:p>
            <a:pPr lvl="0"/>
            <a:r>
              <a:rPr lang="en-US" noProof="0"/>
              <a:t>Photos with 150 dpi or higher resolution are recommended.</a:t>
            </a:r>
          </a:p>
        </p:txBody>
      </p:sp>
      <p:sp>
        <p:nvSpPr>
          <p:cNvPr id="9" name="Name 1"/>
          <p:cNvSpPr>
            <a:spLocks noGrp="1"/>
          </p:cNvSpPr>
          <p:nvPr>
            <p:ph type="body" sz="quarter" idx="25" hasCustomPrompt="1"/>
          </p:nvPr>
        </p:nvSpPr>
        <p:spPr>
          <a:xfrm>
            <a:off x="2743200" y="3246120"/>
            <a:ext cx="2011680" cy="369887"/>
          </a:xfrm>
        </p:spPr>
        <p:txBody>
          <a:bodyPr>
            <a:normAutofit/>
          </a:bodyPr>
          <a:lstStyle>
            <a:lvl1pPr marL="0" indent="0" algn="ctr">
              <a:lnSpc>
                <a:spcPct val="100000"/>
              </a:lnSpc>
              <a:spcBef>
                <a:spcPts val="0"/>
              </a:spcBef>
              <a:buNone/>
              <a:defRPr sz="2000" b="1">
                <a:solidFill>
                  <a:schemeClr val="tx1"/>
                </a:solidFill>
              </a:defRPr>
            </a:lvl1pPr>
          </a:lstStyle>
          <a:p>
            <a:pPr lvl="0"/>
            <a:r>
              <a:rPr lang="en-US"/>
              <a:t>Second Presenter</a:t>
            </a:r>
          </a:p>
        </p:txBody>
      </p:sp>
      <p:sp>
        <p:nvSpPr>
          <p:cNvPr id="10" name="Bio 1"/>
          <p:cNvSpPr>
            <a:spLocks noGrp="1"/>
          </p:cNvSpPr>
          <p:nvPr>
            <p:ph type="body" sz="quarter" idx="26" hasCustomPrompt="1"/>
          </p:nvPr>
        </p:nvSpPr>
        <p:spPr>
          <a:xfrm>
            <a:off x="2743200" y="3767328"/>
            <a:ext cx="2011680" cy="2148840"/>
          </a:xfrm>
        </p:spPr>
        <p:txBody>
          <a:bodyPr>
            <a:normAutofit/>
          </a:bodyPr>
          <a:lstStyle>
            <a:lvl1pPr marL="0" indent="0" algn="ctr">
              <a:lnSpc>
                <a:spcPct val="100000"/>
              </a:lnSpc>
              <a:spcBef>
                <a:spcPts val="0"/>
              </a:spcBef>
              <a:buNone/>
              <a:defRPr sz="20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11" name="Picture Placeholder 1"/>
          <p:cNvSpPr>
            <a:spLocks noGrp="1"/>
          </p:cNvSpPr>
          <p:nvPr>
            <p:ph type="pic" sz="quarter" idx="27" hasCustomPrompt="1"/>
          </p:nvPr>
        </p:nvSpPr>
        <p:spPr>
          <a:xfrm>
            <a:off x="521208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a:t>Crop images to approximately 2” x 2” </a:t>
            </a:r>
            <a:br>
              <a:rPr lang="en-US" noProof="0"/>
            </a:br>
            <a:r>
              <a:rPr lang="en-US" noProof="0"/>
              <a:t>before inserting.</a:t>
            </a:r>
          </a:p>
          <a:p>
            <a:pPr lvl="0"/>
            <a:endParaRPr lang="en-US" noProof="0"/>
          </a:p>
          <a:p>
            <a:pPr lvl="0"/>
            <a:endParaRPr lang="en-US" noProof="0"/>
          </a:p>
          <a:p>
            <a:pPr lvl="0"/>
            <a:r>
              <a:rPr lang="en-US" noProof="0"/>
              <a:t>Photos with 150 dpi or higher resolution are recommended.</a:t>
            </a:r>
          </a:p>
        </p:txBody>
      </p:sp>
      <p:sp>
        <p:nvSpPr>
          <p:cNvPr id="12" name="Name 1"/>
          <p:cNvSpPr>
            <a:spLocks noGrp="1"/>
          </p:cNvSpPr>
          <p:nvPr>
            <p:ph type="body" sz="quarter" idx="28" hasCustomPrompt="1"/>
          </p:nvPr>
        </p:nvSpPr>
        <p:spPr>
          <a:xfrm>
            <a:off x="5120640" y="3246120"/>
            <a:ext cx="2011680" cy="369887"/>
          </a:xfrm>
        </p:spPr>
        <p:txBody>
          <a:bodyPr>
            <a:normAutofit/>
          </a:bodyPr>
          <a:lstStyle>
            <a:lvl1pPr marL="0" indent="0" algn="ctr">
              <a:lnSpc>
                <a:spcPct val="100000"/>
              </a:lnSpc>
              <a:spcBef>
                <a:spcPts val="0"/>
              </a:spcBef>
              <a:buNone/>
              <a:defRPr sz="2000" b="1">
                <a:solidFill>
                  <a:schemeClr val="tx1"/>
                </a:solidFill>
              </a:defRPr>
            </a:lvl1pPr>
          </a:lstStyle>
          <a:p>
            <a:pPr lvl="0"/>
            <a:r>
              <a:rPr lang="en-US"/>
              <a:t>Third Presenter</a:t>
            </a:r>
          </a:p>
        </p:txBody>
      </p:sp>
      <p:sp>
        <p:nvSpPr>
          <p:cNvPr id="13" name="Bio 1"/>
          <p:cNvSpPr>
            <a:spLocks noGrp="1"/>
          </p:cNvSpPr>
          <p:nvPr>
            <p:ph type="body" sz="quarter" idx="29" hasCustomPrompt="1"/>
          </p:nvPr>
        </p:nvSpPr>
        <p:spPr>
          <a:xfrm>
            <a:off x="5120640" y="3767328"/>
            <a:ext cx="2011680" cy="2148840"/>
          </a:xfrm>
        </p:spPr>
        <p:txBody>
          <a:bodyPr>
            <a:normAutofit/>
          </a:bodyPr>
          <a:lstStyle>
            <a:lvl1pPr marL="0" indent="0" algn="ctr">
              <a:lnSpc>
                <a:spcPct val="100000"/>
              </a:lnSpc>
              <a:spcBef>
                <a:spcPts val="0"/>
              </a:spcBef>
              <a:buNone/>
              <a:defRPr sz="20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14" name="Picture Placeholder 1"/>
          <p:cNvSpPr>
            <a:spLocks noGrp="1"/>
          </p:cNvSpPr>
          <p:nvPr>
            <p:ph type="pic" sz="quarter" idx="30" hasCustomPrompt="1"/>
          </p:nvPr>
        </p:nvSpPr>
        <p:spPr>
          <a:xfrm>
            <a:off x="758952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a:t>Crop images to approximately 2” x 2” </a:t>
            </a:r>
            <a:br>
              <a:rPr lang="en-US" noProof="0"/>
            </a:br>
            <a:r>
              <a:rPr lang="en-US" noProof="0"/>
              <a:t>before inserting.</a:t>
            </a:r>
          </a:p>
          <a:p>
            <a:pPr lvl="0"/>
            <a:endParaRPr lang="en-US" noProof="0"/>
          </a:p>
          <a:p>
            <a:pPr lvl="0"/>
            <a:endParaRPr lang="en-US" noProof="0"/>
          </a:p>
          <a:p>
            <a:pPr lvl="0"/>
            <a:r>
              <a:rPr lang="en-US" noProof="0"/>
              <a:t>Photos with 150 dpi or higher resolution are recommended.</a:t>
            </a:r>
          </a:p>
        </p:txBody>
      </p:sp>
      <p:sp>
        <p:nvSpPr>
          <p:cNvPr id="15" name="Name 1"/>
          <p:cNvSpPr>
            <a:spLocks noGrp="1"/>
          </p:cNvSpPr>
          <p:nvPr>
            <p:ph type="body" sz="quarter" idx="31" hasCustomPrompt="1"/>
          </p:nvPr>
        </p:nvSpPr>
        <p:spPr>
          <a:xfrm>
            <a:off x="7498080" y="3246120"/>
            <a:ext cx="2011680" cy="369887"/>
          </a:xfrm>
        </p:spPr>
        <p:txBody>
          <a:bodyPr>
            <a:normAutofit/>
          </a:bodyPr>
          <a:lstStyle>
            <a:lvl1pPr marL="0" indent="0" algn="ctr">
              <a:lnSpc>
                <a:spcPct val="100000"/>
              </a:lnSpc>
              <a:spcBef>
                <a:spcPts val="0"/>
              </a:spcBef>
              <a:buNone/>
              <a:defRPr sz="2000" b="1">
                <a:solidFill>
                  <a:schemeClr val="tx1"/>
                </a:solidFill>
              </a:defRPr>
            </a:lvl1pPr>
          </a:lstStyle>
          <a:p>
            <a:pPr lvl="0"/>
            <a:r>
              <a:rPr lang="en-US"/>
              <a:t>Fourth Presenter</a:t>
            </a:r>
          </a:p>
        </p:txBody>
      </p:sp>
      <p:sp>
        <p:nvSpPr>
          <p:cNvPr id="16" name="Bio 1"/>
          <p:cNvSpPr>
            <a:spLocks noGrp="1"/>
          </p:cNvSpPr>
          <p:nvPr>
            <p:ph type="body" sz="quarter" idx="32" hasCustomPrompt="1"/>
          </p:nvPr>
        </p:nvSpPr>
        <p:spPr>
          <a:xfrm>
            <a:off x="7498080" y="3767328"/>
            <a:ext cx="2011680" cy="2148840"/>
          </a:xfrm>
        </p:spPr>
        <p:txBody>
          <a:bodyPr>
            <a:normAutofit/>
          </a:bodyPr>
          <a:lstStyle>
            <a:lvl1pPr marL="0" indent="0" algn="ctr">
              <a:lnSpc>
                <a:spcPct val="100000"/>
              </a:lnSpc>
              <a:spcBef>
                <a:spcPts val="0"/>
              </a:spcBef>
              <a:buNone/>
              <a:defRPr sz="20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17" name="Picture Placeholder 1"/>
          <p:cNvSpPr>
            <a:spLocks noGrp="1"/>
          </p:cNvSpPr>
          <p:nvPr>
            <p:ph type="pic" sz="quarter" idx="33" hasCustomPrompt="1"/>
          </p:nvPr>
        </p:nvSpPr>
        <p:spPr>
          <a:xfrm>
            <a:off x="996696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a:t>Crop images to approximately 2” x 2” </a:t>
            </a:r>
            <a:br>
              <a:rPr lang="en-US" noProof="0"/>
            </a:br>
            <a:r>
              <a:rPr lang="en-US" noProof="0"/>
              <a:t>before inserting.</a:t>
            </a:r>
          </a:p>
          <a:p>
            <a:pPr lvl="0"/>
            <a:endParaRPr lang="en-US" noProof="0"/>
          </a:p>
          <a:p>
            <a:pPr lvl="0"/>
            <a:endParaRPr lang="en-US" noProof="0"/>
          </a:p>
          <a:p>
            <a:pPr lvl="0"/>
            <a:r>
              <a:rPr lang="en-US" noProof="0"/>
              <a:t>Photos with 150 dpi or higher resolution are recommended.</a:t>
            </a:r>
          </a:p>
        </p:txBody>
      </p:sp>
      <p:sp>
        <p:nvSpPr>
          <p:cNvPr id="18" name="Name 1"/>
          <p:cNvSpPr>
            <a:spLocks noGrp="1"/>
          </p:cNvSpPr>
          <p:nvPr>
            <p:ph type="body" sz="quarter" idx="34" hasCustomPrompt="1"/>
          </p:nvPr>
        </p:nvSpPr>
        <p:spPr>
          <a:xfrm>
            <a:off x="9875520" y="3246120"/>
            <a:ext cx="2011680" cy="369887"/>
          </a:xfrm>
        </p:spPr>
        <p:txBody>
          <a:bodyPr>
            <a:normAutofit/>
          </a:bodyPr>
          <a:lstStyle>
            <a:lvl1pPr marL="0" indent="0" algn="ctr">
              <a:lnSpc>
                <a:spcPct val="100000"/>
              </a:lnSpc>
              <a:spcBef>
                <a:spcPts val="0"/>
              </a:spcBef>
              <a:buNone/>
              <a:defRPr sz="2000" b="1">
                <a:solidFill>
                  <a:schemeClr val="tx1"/>
                </a:solidFill>
              </a:defRPr>
            </a:lvl1pPr>
          </a:lstStyle>
          <a:p>
            <a:pPr lvl="0"/>
            <a:r>
              <a:rPr lang="en-US"/>
              <a:t>Fifth Presenter</a:t>
            </a:r>
          </a:p>
        </p:txBody>
      </p:sp>
      <p:sp>
        <p:nvSpPr>
          <p:cNvPr id="19" name="Bio 1"/>
          <p:cNvSpPr>
            <a:spLocks noGrp="1"/>
          </p:cNvSpPr>
          <p:nvPr>
            <p:ph type="body" sz="quarter" idx="35" hasCustomPrompt="1"/>
          </p:nvPr>
        </p:nvSpPr>
        <p:spPr>
          <a:xfrm>
            <a:off x="9875520" y="3767328"/>
            <a:ext cx="2011680" cy="2148840"/>
          </a:xfrm>
        </p:spPr>
        <p:txBody>
          <a:bodyPr>
            <a:normAutofit/>
          </a:bodyPr>
          <a:lstStyle>
            <a:lvl1pPr marL="0" indent="0" algn="ctr">
              <a:lnSpc>
                <a:spcPct val="100000"/>
              </a:lnSpc>
              <a:spcBef>
                <a:spcPts val="0"/>
              </a:spcBef>
              <a:buNone/>
              <a:defRPr sz="20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3" name="Slide Number Placeholder 2"/>
          <p:cNvSpPr>
            <a:spLocks noGrp="1"/>
          </p:cNvSpPr>
          <p:nvPr>
            <p:ph type="sldNum" sz="quarter" idx="10"/>
          </p:nvPr>
        </p:nvSpPr>
        <p:spPr/>
        <p:txBody>
          <a:bodyPr/>
          <a:lstStyle/>
          <a:p>
            <a:fld id="{99A20822-4A49-4D36-86E3-300BA48D3F00}" type="slidenum">
              <a:rPr lang="en-US" smtClean="0"/>
              <a:pPr/>
              <a:t>‹#›</a:t>
            </a:fld>
            <a:endParaRPr lang="en-US"/>
          </a:p>
        </p:txBody>
      </p:sp>
    </p:spTree>
    <p:extLst>
      <p:ext uri="{BB962C8B-B14F-4D97-AF65-F5344CB8AC3E}">
        <p14:creationId xmlns:p14="http://schemas.microsoft.com/office/powerpoint/2010/main" val="38999900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irst Level No Bullet, Text Heavy">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baseline="0"/>
            </a:lvl1pPr>
          </a:lstStyle>
          <a:p>
            <a:r>
              <a:rPr lang="en-US"/>
              <a:t>Text Heavy Layout for Instructional Text</a:t>
            </a:r>
          </a:p>
        </p:txBody>
      </p:sp>
      <p:sp>
        <p:nvSpPr>
          <p:cNvPr id="10" name="Content Placeholder"/>
          <p:cNvSpPr>
            <a:spLocks noGrp="1"/>
          </p:cNvSpPr>
          <p:nvPr>
            <p:ph idx="1" hasCustomPrompt="1"/>
          </p:nvPr>
        </p:nvSpPr>
        <p:spPr>
          <a:xfrm>
            <a:off x="457200" y="1280160"/>
            <a:ext cx="11338560" cy="4846320"/>
          </a:xfrm>
          <a:prstGeom prst="rect">
            <a:avLst/>
          </a:prstGeom>
          <a:ln>
            <a:noFill/>
          </a:ln>
        </p:spPr>
        <p:txBody>
          <a:bodyPr vert="horz" lIns="0" tIns="0" rIns="0" bIns="0" rtlCol="0">
            <a:normAutofit/>
          </a:bodyPr>
          <a:lstStyle>
            <a:lvl1pPr marL="0" marR="0" indent="0" algn="l" defTabSz="685800" rtl="0" eaLnBrk="1" fontAlgn="auto" latinLnBrk="0" hangingPunct="1">
              <a:lnSpc>
                <a:spcPct val="105000"/>
              </a:lnSpc>
              <a:spcBef>
                <a:spcPts val="600"/>
              </a:spcBef>
              <a:spcAft>
                <a:spcPts val="0"/>
              </a:spcAft>
              <a:buClrTx/>
              <a:buSzPct val="100000"/>
              <a:buFont typeface="Arial" panose="020B0604020202020204" pitchFamily="34" charset="0"/>
              <a:buNone/>
              <a:tabLst/>
              <a:defRPr sz="2000" baseline="0">
                <a:solidFill>
                  <a:schemeClr val="tx1"/>
                </a:solidFill>
              </a:defRPr>
            </a:lvl1pPr>
            <a:lvl2pPr marL="228600" indent="-228600">
              <a:lnSpc>
                <a:spcPct val="105000"/>
              </a:lnSpc>
              <a:spcBef>
                <a:spcPts val="600"/>
              </a:spcBef>
              <a:buClr>
                <a:schemeClr val="tx1"/>
              </a:buClr>
              <a:buFont typeface="Arial" panose="020B0604020202020204" pitchFamily="34" charset="0"/>
              <a:buChar char="•"/>
              <a:defRPr sz="2000">
                <a:solidFill>
                  <a:schemeClr val="tx1"/>
                </a:solidFill>
              </a:defRPr>
            </a:lvl2pPr>
            <a:lvl3pPr marL="457200" indent="-228600">
              <a:lnSpc>
                <a:spcPct val="105000"/>
              </a:lnSpc>
              <a:spcBef>
                <a:spcPts val="600"/>
              </a:spcBef>
              <a:buClr>
                <a:schemeClr val="tx1"/>
              </a:buClr>
              <a:buFont typeface="Calibri" panose="020F0502020204030204" pitchFamily="34" charset="0"/>
              <a:buChar char="–"/>
              <a:defRPr sz="2000">
                <a:solidFill>
                  <a:schemeClr val="tx1"/>
                </a:solidFill>
              </a:defRPr>
            </a:lvl3pPr>
            <a:lvl4pPr marL="685800" indent="-228600">
              <a:lnSpc>
                <a:spcPct val="105000"/>
              </a:lnSpc>
              <a:spcBef>
                <a:spcPts val="600"/>
              </a:spcBef>
              <a:buClr>
                <a:schemeClr val="tx1"/>
              </a:buClr>
              <a:buFont typeface="Calibri" panose="020F0502020204030204" pitchFamily="34" charset="0"/>
              <a:buChar char="»"/>
              <a:defRPr sz="2000">
                <a:solidFill>
                  <a:schemeClr val="tx1"/>
                </a:solidFill>
              </a:defRPr>
            </a:lvl4pPr>
            <a:lvl5pPr marL="914400" indent="-228600">
              <a:lnSpc>
                <a:spcPct val="105000"/>
              </a:lnSpc>
              <a:spcBef>
                <a:spcPts val="600"/>
              </a:spcBef>
              <a:buClr>
                <a:schemeClr val="tx1"/>
              </a:buClr>
              <a:buSzPct val="110000"/>
              <a:buFont typeface="Calibri" panose="020F0502020204030204" pitchFamily="34" charset="0"/>
              <a:buChar char="◦"/>
              <a:defRPr sz="2000">
                <a:solidFill>
                  <a:schemeClr val="tx1"/>
                </a:solidFill>
              </a:defRPr>
            </a:lvl5pPr>
            <a:lvl6pPr marL="1143000" indent="-228600">
              <a:lnSpc>
                <a:spcPct val="105000"/>
              </a:lnSpc>
              <a:spcBef>
                <a:spcPts val="600"/>
              </a:spcBef>
              <a:buClr>
                <a:schemeClr val="tx1"/>
              </a:buClr>
              <a:buFont typeface="Calibri" panose="020F0502020204030204" pitchFamily="34" charset="0"/>
              <a:buChar char="›"/>
              <a:defRPr sz="2000">
                <a:solidFill>
                  <a:schemeClr val="tx1"/>
                </a:solidFill>
              </a:defRPr>
            </a:lvl6pPr>
          </a:lstStyle>
          <a:p>
            <a:pPr marL="0" marR="0" lvl="0" indent="0" algn="l" defTabSz="685800" rtl="0" eaLnBrk="1" fontAlgn="auto" latinLnBrk="0" hangingPunct="1">
              <a:lnSpc>
                <a:spcPct val="105000"/>
              </a:lnSpc>
              <a:spcBef>
                <a:spcPts val="450"/>
              </a:spcBef>
              <a:spcAft>
                <a:spcPts val="0"/>
              </a:spcAft>
              <a:buClrTx/>
              <a:buSzPct val="100000"/>
              <a:buFont typeface="Arial" panose="020B0604020202020204" pitchFamily="34" charset="0"/>
              <a:buNone/>
              <a:tabLst/>
              <a:defRPr/>
            </a:pPr>
            <a:r>
              <a:rPr lang="en-US"/>
              <a:t>The first text level has no bullet. Use Increase List Level and Decrease List Level icons in the Paragraph group on the Home tab to move between first level (no bullet) and second level (round bullet) text. Paragraph spacing is modified to 1.05 lines and 6 points before paragraph to accommodate text heavy slides. The text size will also shrink to fit within this placeholder.</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7" name="Text Placeholder 4">
            <a:extLst>
              <a:ext uri="{FF2B5EF4-FFF2-40B4-BE49-F238E27FC236}">
                <a16:creationId xmlns:a16="http://schemas.microsoft.com/office/drawing/2014/main" id="{1BB6D6E8-810C-419E-97B8-B70FB58B2427}"/>
              </a:ext>
            </a:extLst>
          </p:cNvPr>
          <p:cNvSpPr>
            <a:spLocks noGrp="1"/>
          </p:cNvSpPr>
          <p:nvPr>
            <p:ph type="body" sz="quarter" idx="16" hasCustomPrompt="1"/>
          </p:nvPr>
        </p:nvSpPr>
        <p:spPr>
          <a:xfrm>
            <a:off x="457200" y="6135688"/>
            <a:ext cx="11337925" cy="192087"/>
          </a:xfrm>
        </p:spPr>
        <p:txBody>
          <a:bodyPr anchor="b" anchorCtr="0">
            <a:noAutofit/>
          </a:bodyPr>
          <a:lstStyle>
            <a:lvl1pPr marL="0" indent="0">
              <a:lnSpc>
                <a:spcPct val="100000"/>
              </a:lnSpc>
              <a:spcBef>
                <a:spcPts val="400"/>
              </a:spcBef>
              <a:buNone/>
              <a:defRPr sz="1000">
                <a:solidFill>
                  <a:schemeClr val="tx1"/>
                </a:solidFill>
              </a:defRPr>
            </a:lvl1pPr>
            <a:lvl2pPr marL="320040" indent="0">
              <a:lnSpc>
                <a:spcPct val="100000"/>
              </a:lnSpc>
              <a:spcBef>
                <a:spcPts val="0"/>
              </a:spcBef>
              <a:buNone/>
              <a:defRPr sz="1000"/>
            </a:lvl2pPr>
            <a:lvl3pPr marL="685800" indent="0">
              <a:lnSpc>
                <a:spcPct val="100000"/>
              </a:lnSpc>
              <a:spcBef>
                <a:spcPts val="0"/>
              </a:spcBef>
              <a:buNone/>
              <a:defRPr sz="1000"/>
            </a:lvl3pPr>
            <a:lvl4pPr marL="1005840" indent="0">
              <a:lnSpc>
                <a:spcPct val="100000"/>
              </a:lnSpc>
              <a:spcBef>
                <a:spcPts val="0"/>
              </a:spcBef>
              <a:buNone/>
              <a:defRPr sz="1000"/>
            </a:lvl4pPr>
            <a:lvl5pPr marL="1325880" indent="0">
              <a:lnSpc>
                <a:spcPct val="100000"/>
              </a:lnSpc>
              <a:spcBef>
                <a:spcPts val="0"/>
              </a:spcBef>
              <a:buNone/>
              <a:defRPr sz="1000"/>
            </a:lvl5pPr>
          </a:lstStyle>
          <a:p>
            <a:pPr lvl="0"/>
            <a:r>
              <a:rPr lang="en-US"/>
              <a:t>Source: Placeholder for sources and permissions (if needed).</a:t>
            </a:r>
          </a:p>
        </p:txBody>
      </p:sp>
      <p:sp>
        <p:nvSpPr>
          <p:cNvPr id="6" name="Slide Number"/>
          <p:cNvSpPr>
            <a:spLocks noGrp="1"/>
          </p:cNvSpPr>
          <p:nvPr>
            <p:ph type="sldNum" sz="quarter" idx="12"/>
          </p:nvPr>
        </p:nvSpPr>
        <p:spPr/>
        <p:txBody>
          <a:bodyPr/>
          <a:lstStyle/>
          <a:p>
            <a:fld id="{99A20822-4A49-4D36-86E3-300BA48D3F00}" type="slidenum">
              <a:rPr lang="en-US" smtClean="0"/>
              <a:t>‹#›</a:t>
            </a:fld>
            <a:endParaRPr lang="en-US"/>
          </a:p>
        </p:txBody>
      </p:sp>
    </p:spTree>
    <p:extLst>
      <p:ext uri="{BB962C8B-B14F-4D97-AF65-F5344CB8AC3E}">
        <p14:creationId xmlns:p14="http://schemas.microsoft.com/office/powerpoint/2010/main" val="23424138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Heavy with image">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baseline="0"/>
            </a:lvl1pPr>
          </a:lstStyle>
          <a:p>
            <a:r>
              <a:rPr lang="en-US"/>
              <a:t>Text Heavy Layout for Instructional Text</a:t>
            </a:r>
          </a:p>
        </p:txBody>
      </p:sp>
      <p:sp>
        <p:nvSpPr>
          <p:cNvPr id="10" name="Content Placeholder"/>
          <p:cNvSpPr>
            <a:spLocks noGrp="1"/>
          </p:cNvSpPr>
          <p:nvPr>
            <p:ph idx="1" hasCustomPrompt="1"/>
          </p:nvPr>
        </p:nvSpPr>
        <p:spPr>
          <a:xfrm>
            <a:off x="457200" y="1280160"/>
            <a:ext cx="6574971" cy="4846320"/>
          </a:xfrm>
          <a:prstGeom prst="rect">
            <a:avLst/>
          </a:prstGeom>
          <a:ln>
            <a:noFill/>
          </a:ln>
        </p:spPr>
        <p:txBody>
          <a:bodyPr vert="horz" lIns="0" tIns="0" rIns="0" bIns="0" rtlCol="0">
            <a:normAutofit/>
          </a:bodyPr>
          <a:lstStyle>
            <a:lvl1pPr marL="0" marR="0" indent="0" algn="l" defTabSz="685800" rtl="0" eaLnBrk="1" fontAlgn="auto" latinLnBrk="0" hangingPunct="1">
              <a:lnSpc>
                <a:spcPct val="105000"/>
              </a:lnSpc>
              <a:spcBef>
                <a:spcPts val="600"/>
              </a:spcBef>
              <a:spcAft>
                <a:spcPts val="0"/>
              </a:spcAft>
              <a:buClrTx/>
              <a:buSzPct val="100000"/>
              <a:buFont typeface="Arial" panose="020B0604020202020204" pitchFamily="34" charset="0"/>
              <a:buNone/>
              <a:tabLst/>
              <a:defRPr sz="2000" baseline="0">
                <a:solidFill>
                  <a:schemeClr val="tx1"/>
                </a:solidFill>
              </a:defRPr>
            </a:lvl1pPr>
            <a:lvl2pPr marL="228600" indent="-228600">
              <a:lnSpc>
                <a:spcPct val="105000"/>
              </a:lnSpc>
              <a:spcBef>
                <a:spcPts val="600"/>
              </a:spcBef>
              <a:buClr>
                <a:schemeClr val="tx1"/>
              </a:buClr>
              <a:buFont typeface="Arial" panose="020B0604020202020204" pitchFamily="34" charset="0"/>
              <a:buChar char="•"/>
              <a:defRPr sz="2000">
                <a:solidFill>
                  <a:schemeClr val="tx1"/>
                </a:solidFill>
              </a:defRPr>
            </a:lvl2pPr>
            <a:lvl3pPr marL="457200" indent="-228600">
              <a:lnSpc>
                <a:spcPct val="105000"/>
              </a:lnSpc>
              <a:spcBef>
                <a:spcPts val="600"/>
              </a:spcBef>
              <a:buClr>
                <a:schemeClr val="tx1"/>
              </a:buClr>
              <a:buFont typeface="Calibri" panose="020F0502020204030204" pitchFamily="34" charset="0"/>
              <a:buChar char="–"/>
              <a:defRPr sz="2000">
                <a:solidFill>
                  <a:schemeClr val="tx1"/>
                </a:solidFill>
              </a:defRPr>
            </a:lvl3pPr>
            <a:lvl4pPr marL="685800" indent="-228600">
              <a:lnSpc>
                <a:spcPct val="105000"/>
              </a:lnSpc>
              <a:spcBef>
                <a:spcPts val="600"/>
              </a:spcBef>
              <a:buClr>
                <a:schemeClr val="tx1"/>
              </a:buClr>
              <a:buFont typeface="Calibri" panose="020F0502020204030204" pitchFamily="34" charset="0"/>
              <a:buChar char="»"/>
              <a:defRPr sz="2000">
                <a:solidFill>
                  <a:schemeClr val="tx1"/>
                </a:solidFill>
              </a:defRPr>
            </a:lvl4pPr>
            <a:lvl5pPr marL="914400" indent="-228600">
              <a:lnSpc>
                <a:spcPct val="105000"/>
              </a:lnSpc>
              <a:spcBef>
                <a:spcPts val="600"/>
              </a:spcBef>
              <a:buClr>
                <a:schemeClr val="tx1"/>
              </a:buClr>
              <a:buSzPct val="110000"/>
              <a:buFont typeface="Calibri" panose="020F0502020204030204" pitchFamily="34" charset="0"/>
              <a:buChar char="◦"/>
              <a:defRPr sz="2000">
                <a:solidFill>
                  <a:schemeClr val="tx1"/>
                </a:solidFill>
              </a:defRPr>
            </a:lvl5pPr>
            <a:lvl6pPr marL="1143000" indent="-228600">
              <a:lnSpc>
                <a:spcPct val="105000"/>
              </a:lnSpc>
              <a:spcBef>
                <a:spcPts val="600"/>
              </a:spcBef>
              <a:buClr>
                <a:schemeClr val="tx1"/>
              </a:buClr>
              <a:buFont typeface="Calibri" panose="020F0502020204030204" pitchFamily="34" charset="0"/>
              <a:buChar char="›"/>
              <a:defRPr sz="2000">
                <a:solidFill>
                  <a:schemeClr val="tx1"/>
                </a:solidFill>
              </a:defRPr>
            </a:lvl6pPr>
          </a:lstStyle>
          <a:p>
            <a:pPr marL="0" marR="0" lvl="0" indent="0" algn="l" defTabSz="685800" rtl="0" eaLnBrk="1" fontAlgn="auto" latinLnBrk="0" hangingPunct="1">
              <a:lnSpc>
                <a:spcPct val="105000"/>
              </a:lnSpc>
              <a:spcBef>
                <a:spcPts val="450"/>
              </a:spcBef>
              <a:spcAft>
                <a:spcPts val="0"/>
              </a:spcAft>
              <a:buClrTx/>
              <a:buSzPct val="100000"/>
              <a:buFont typeface="Arial" panose="020B0604020202020204" pitchFamily="34" charset="0"/>
              <a:buNone/>
              <a:tabLst/>
              <a:defRPr/>
            </a:pPr>
            <a:r>
              <a:rPr lang="en-US"/>
              <a:t>The first text level has no bullet. Use Increase List Level and Decrease List Level icons in the Paragraph group on the Home tab to move between first level (no bullet) and second level (round bullet) text. Paragraph spacing is modified to 1.05 lines and 6 points before paragraph to accommodate text heavy slides. The text size will also shrink to fit within this placeholder.</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4" name="Content Placeholder 3">
            <a:extLst>
              <a:ext uri="{FF2B5EF4-FFF2-40B4-BE49-F238E27FC236}">
                <a16:creationId xmlns:a16="http://schemas.microsoft.com/office/drawing/2014/main" id="{24CE911E-EA12-4550-86F9-1142858753F6}"/>
              </a:ext>
            </a:extLst>
          </p:cNvPr>
          <p:cNvSpPr>
            <a:spLocks noGrp="1"/>
          </p:cNvSpPr>
          <p:nvPr>
            <p:ph sz="quarter" idx="17"/>
          </p:nvPr>
        </p:nvSpPr>
        <p:spPr>
          <a:xfrm>
            <a:off x="7112000" y="1280160"/>
            <a:ext cx="4683125" cy="4846320"/>
          </a:xfrm>
          <a:ln>
            <a:noFill/>
          </a:ln>
        </p:spPr>
        <p:txBody>
          <a:bodyPr vert="horz" lIns="0" tIns="0" rIns="0" bIns="0" rtlCol="0">
            <a:normAutofit/>
          </a:bodyPr>
          <a:lstStyle>
            <a:lvl1pPr>
              <a:defRPr lang="en-US" sz="2000" baseline="0" smtClean="0">
                <a:solidFill>
                  <a:schemeClr val="tx1"/>
                </a:solidFill>
              </a:defRPr>
            </a:lvl1pPr>
            <a:lvl2pPr>
              <a:defRPr lang="en-US" sz="2000" smtClean="0">
                <a:solidFill>
                  <a:schemeClr val="tx1"/>
                </a:solidFill>
              </a:defRPr>
            </a:lvl2pPr>
            <a:lvl3pPr>
              <a:defRPr lang="en-US" sz="2000" smtClean="0">
                <a:solidFill>
                  <a:schemeClr val="tx1"/>
                </a:solidFill>
              </a:defRPr>
            </a:lvl3pPr>
            <a:lvl4pPr>
              <a:defRPr lang="en-US" sz="2000" smtClean="0">
                <a:solidFill>
                  <a:schemeClr val="tx1"/>
                </a:solidFill>
              </a:defRPr>
            </a:lvl4pPr>
            <a:lvl5pPr>
              <a:defRPr lang="en-US" sz="2000">
                <a:solidFill>
                  <a:schemeClr val="tx1"/>
                </a:solidFill>
              </a:defRPr>
            </a:lvl5pPr>
          </a:lstStyle>
          <a:p>
            <a:pPr marL="0" lvl="0" indent="0">
              <a:lnSpc>
                <a:spcPct val="105000"/>
              </a:lnSpc>
              <a:spcBef>
                <a:spcPts val="450"/>
              </a:spcBef>
              <a:buClrTx/>
              <a:buFont typeface="Arial" panose="020B0604020202020204" pitchFamily="34" charset="0"/>
              <a:buNone/>
            </a:pPr>
            <a:r>
              <a:rPr lang="en-US"/>
              <a:t>Click to edit Master text styles</a:t>
            </a:r>
          </a:p>
          <a:p>
            <a:pPr marL="0" lvl="1" indent="0">
              <a:lnSpc>
                <a:spcPct val="105000"/>
              </a:lnSpc>
              <a:spcBef>
                <a:spcPts val="450"/>
              </a:spcBef>
              <a:buClrTx/>
              <a:buFont typeface="Arial" panose="020B0604020202020204" pitchFamily="34" charset="0"/>
              <a:buNone/>
            </a:pPr>
            <a:r>
              <a:rPr lang="en-US"/>
              <a:t>Second level</a:t>
            </a:r>
          </a:p>
          <a:p>
            <a:pPr marL="0" lvl="2" indent="0">
              <a:lnSpc>
                <a:spcPct val="105000"/>
              </a:lnSpc>
              <a:spcBef>
                <a:spcPts val="450"/>
              </a:spcBef>
              <a:buClrTx/>
              <a:buFont typeface="Arial" panose="020B0604020202020204" pitchFamily="34" charset="0"/>
              <a:buNone/>
            </a:pPr>
            <a:r>
              <a:rPr lang="en-US"/>
              <a:t>Third level</a:t>
            </a:r>
          </a:p>
          <a:p>
            <a:pPr marL="0" lvl="3" indent="0">
              <a:lnSpc>
                <a:spcPct val="105000"/>
              </a:lnSpc>
              <a:spcBef>
                <a:spcPts val="450"/>
              </a:spcBef>
              <a:buClrTx/>
              <a:buFont typeface="Arial" panose="020B0604020202020204" pitchFamily="34" charset="0"/>
              <a:buNone/>
            </a:pPr>
            <a:r>
              <a:rPr lang="en-US"/>
              <a:t>Fourth level</a:t>
            </a:r>
          </a:p>
          <a:p>
            <a:pPr marL="0" lvl="4" indent="0">
              <a:lnSpc>
                <a:spcPct val="105000"/>
              </a:lnSpc>
              <a:spcBef>
                <a:spcPts val="450"/>
              </a:spcBef>
              <a:buClrTx/>
              <a:buFont typeface="Arial" panose="020B0604020202020204" pitchFamily="34" charset="0"/>
              <a:buNone/>
            </a:pPr>
            <a:r>
              <a:rPr lang="en-US"/>
              <a:t>Fifth level</a:t>
            </a:r>
          </a:p>
        </p:txBody>
      </p:sp>
      <p:sp>
        <p:nvSpPr>
          <p:cNvPr id="7" name="Text Placeholder 4">
            <a:extLst>
              <a:ext uri="{FF2B5EF4-FFF2-40B4-BE49-F238E27FC236}">
                <a16:creationId xmlns:a16="http://schemas.microsoft.com/office/drawing/2014/main" id="{1BB6D6E8-810C-419E-97B8-B70FB58B2427}"/>
              </a:ext>
            </a:extLst>
          </p:cNvPr>
          <p:cNvSpPr>
            <a:spLocks noGrp="1"/>
          </p:cNvSpPr>
          <p:nvPr>
            <p:ph type="body" sz="quarter" idx="16" hasCustomPrompt="1"/>
          </p:nvPr>
        </p:nvSpPr>
        <p:spPr>
          <a:xfrm>
            <a:off x="457200" y="6135688"/>
            <a:ext cx="11337925" cy="192087"/>
          </a:xfrm>
        </p:spPr>
        <p:txBody>
          <a:bodyPr anchor="b" anchorCtr="0">
            <a:noAutofit/>
          </a:bodyPr>
          <a:lstStyle>
            <a:lvl1pPr marL="0" indent="0">
              <a:lnSpc>
                <a:spcPct val="100000"/>
              </a:lnSpc>
              <a:spcBef>
                <a:spcPts val="400"/>
              </a:spcBef>
              <a:buNone/>
              <a:defRPr sz="1000">
                <a:solidFill>
                  <a:schemeClr val="tx1"/>
                </a:solidFill>
              </a:defRPr>
            </a:lvl1pPr>
            <a:lvl2pPr marL="320040" indent="0">
              <a:lnSpc>
                <a:spcPct val="100000"/>
              </a:lnSpc>
              <a:spcBef>
                <a:spcPts val="0"/>
              </a:spcBef>
              <a:buNone/>
              <a:defRPr sz="1000"/>
            </a:lvl2pPr>
            <a:lvl3pPr marL="685800" indent="0">
              <a:lnSpc>
                <a:spcPct val="100000"/>
              </a:lnSpc>
              <a:spcBef>
                <a:spcPts val="0"/>
              </a:spcBef>
              <a:buNone/>
              <a:defRPr sz="1000"/>
            </a:lvl3pPr>
            <a:lvl4pPr marL="1005840" indent="0">
              <a:lnSpc>
                <a:spcPct val="100000"/>
              </a:lnSpc>
              <a:spcBef>
                <a:spcPts val="0"/>
              </a:spcBef>
              <a:buNone/>
              <a:defRPr sz="1000"/>
            </a:lvl4pPr>
            <a:lvl5pPr marL="1325880" indent="0">
              <a:lnSpc>
                <a:spcPct val="100000"/>
              </a:lnSpc>
              <a:spcBef>
                <a:spcPts val="0"/>
              </a:spcBef>
              <a:buNone/>
              <a:defRPr sz="1000"/>
            </a:lvl5pPr>
          </a:lstStyle>
          <a:p>
            <a:pPr lvl="0"/>
            <a:r>
              <a:rPr lang="en-US"/>
              <a:t>Source: Placeholder for sources and permissions (if needed).</a:t>
            </a:r>
          </a:p>
        </p:txBody>
      </p:sp>
      <p:sp>
        <p:nvSpPr>
          <p:cNvPr id="6" name="Slide Number"/>
          <p:cNvSpPr>
            <a:spLocks noGrp="1"/>
          </p:cNvSpPr>
          <p:nvPr>
            <p:ph type="sldNum" sz="quarter" idx="12"/>
          </p:nvPr>
        </p:nvSpPr>
        <p:spPr/>
        <p:txBody>
          <a:bodyPr/>
          <a:lstStyle/>
          <a:p>
            <a:fld id="{99A20822-4A49-4D36-86E3-300BA48D3F00}" type="slidenum">
              <a:rPr lang="en-US" smtClean="0"/>
              <a:t>‹#›</a:t>
            </a:fld>
            <a:endParaRPr lang="en-US"/>
          </a:p>
        </p:txBody>
      </p:sp>
    </p:spTree>
    <p:extLst>
      <p:ext uri="{BB962C8B-B14F-4D97-AF65-F5344CB8AC3E}">
        <p14:creationId xmlns:p14="http://schemas.microsoft.com/office/powerpoint/2010/main" val="25009685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ontact Light">
    <p:bg>
      <p:bgRef idx="1001">
        <a:schemeClr val="bg1"/>
      </p:bgRef>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C881B93-DA96-4331-AC70-B781A40E44F9}"/>
              </a:ext>
              <a:ext uri="{C183D7F6-B498-43B3-948B-1728B52AA6E4}">
                <adec:decorative xmlns:adec="http://schemas.microsoft.com/office/drawing/2017/decorative" val="1"/>
              </a:ext>
            </a:extLst>
          </p:cNvPr>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t="-20" r="9515" b="7787"/>
          <a:stretch/>
        </p:blipFill>
        <p:spPr>
          <a:xfrm>
            <a:off x="6610771" y="1162686"/>
            <a:ext cx="5581230" cy="4040845"/>
          </a:xfrm>
          <a:prstGeom prst="rect">
            <a:avLst/>
          </a:prstGeom>
        </p:spPr>
      </p:pic>
      <p:cxnSp>
        <p:nvCxnSpPr>
          <p:cNvPr id="18" name="Straight Connector 17">
            <a:extLst>
              <a:ext uri="{FF2B5EF4-FFF2-40B4-BE49-F238E27FC236}">
                <a16:creationId xmlns:a16="http://schemas.microsoft.com/office/drawing/2014/main" id="{5DB9566F-3762-4FD6-8649-B3783C9E88AE}"/>
              </a:ext>
              <a:ext uri="{C183D7F6-B498-43B3-948B-1728B52AA6E4}">
                <adec:decorative xmlns:adec="http://schemas.microsoft.com/office/drawing/2017/decorative" val="1"/>
              </a:ext>
            </a:extLst>
          </p:cNvPr>
          <p:cNvCxnSpPr>
            <a:cxnSpLocks/>
          </p:cNvCxnSpPr>
          <p:nvPr userDrawn="1"/>
        </p:nvCxnSpPr>
        <p:spPr>
          <a:xfrm flipV="1">
            <a:off x="0" y="5203531"/>
            <a:ext cx="12188952"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userDrawn="1">
            <p:ph type="ctrTitle" hasCustomPrompt="1"/>
          </p:nvPr>
        </p:nvSpPr>
        <p:spPr>
          <a:xfrm>
            <a:off x="426719" y="645966"/>
            <a:ext cx="5581229" cy="307777"/>
          </a:xfrm>
        </p:spPr>
        <p:txBody>
          <a:bodyPr wrap="square" anchor="b">
            <a:spAutoFit/>
          </a:bodyPr>
          <a:lstStyle>
            <a:lvl1pPr algn="l">
              <a:lnSpc>
                <a:spcPct val="100000"/>
              </a:lnSpc>
              <a:defRPr sz="2000">
                <a:solidFill>
                  <a:schemeClr val="accent1"/>
                </a:solidFill>
              </a:defRPr>
            </a:lvl1pPr>
          </a:lstStyle>
          <a:p>
            <a:r>
              <a:rPr lang="en-US"/>
              <a:t>Contact Name</a:t>
            </a:r>
          </a:p>
        </p:txBody>
      </p:sp>
      <p:sp>
        <p:nvSpPr>
          <p:cNvPr id="3" name="Subtitle"/>
          <p:cNvSpPr>
            <a:spLocks noGrp="1"/>
          </p:cNvSpPr>
          <p:nvPr userDrawn="1">
            <p:ph type="subTitle" idx="1" hasCustomPrompt="1"/>
          </p:nvPr>
        </p:nvSpPr>
        <p:spPr>
          <a:xfrm>
            <a:off x="426719" y="953742"/>
            <a:ext cx="5581229" cy="2462213"/>
          </a:xfrm>
        </p:spPr>
        <p:txBody>
          <a:bodyPr>
            <a:noAutofit/>
          </a:bodyPr>
          <a:lstStyle>
            <a:lvl1pPr marL="0" indent="0" algn="l">
              <a:lnSpc>
                <a:spcPct val="100000"/>
              </a:lnSpc>
              <a:spcBef>
                <a:spcPts val="0"/>
              </a:spcBef>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XXX-XXX-XXXX</a:t>
            </a:r>
          </a:p>
          <a:p>
            <a:pPr lvl="0"/>
            <a:r>
              <a:rPr lang="en-US"/>
              <a:t>email@air.org</a:t>
            </a:r>
          </a:p>
          <a:p>
            <a:pPr lvl="0"/>
            <a:endParaRPr lang="en-US"/>
          </a:p>
          <a:p>
            <a:pPr lvl="0"/>
            <a:r>
              <a:rPr lang="en-US"/>
              <a:t>1000 Thomas Jefferson Street NW</a:t>
            </a:r>
          </a:p>
          <a:p>
            <a:pPr lvl="0"/>
            <a:r>
              <a:rPr lang="en-US"/>
              <a:t>Washington, DC 20007-3835</a:t>
            </a:r>
          </a:p>
          <a:p>
            <a:pPr lvl="0"/>
            <a:r>
              <a:rPr lang="en-US"/>
              <a:t>202.403.5000</a:t>
            </a:r>
          </a:p>
          <a:p>
            <a:pPr lvl="0"/>
            <a:r>
              <a:rPr lang="en-US"/>
              <a:t>progresscenter@air.org</a:t>
            </a:r>
          </a:p>
          <a:p>
            <a:r>
              <a:rPr lang="en-US"/>
              <a:t>progresscenter.org  |  www.air.org</a:t>
            </a:r>
          </a:p>
        </p:txBody>
      </p:sp>
      <p:pic>
        <p:nvPicPr>
          <p:cNvPr id="23" name="Picture 22" descr="Facebook icon">
            <a:extLst>
              <a:ext uri="{FF2B5EF4-FFF2-40B4-BE49-F238E27FC236}">
                <a16:creationId xmlns:a16="http://schemas.microsoft.com/office/drawing/2014/main" id="{779424B7-4322-4597-A5BD-FC84BF2C1F4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6719" y="3763313"/>
            <a:ext cx="342900" cy="342900"/>
          </a:xfrm>
          <a:prstGeom prst="rect">
            <a:avLst/>
          </a:prstGeom>
          <a:ln w="6350">
            <a:solidFill>
              <a:schemeClr val="bg1"/>
            </a:solidFill>
          </a:ln>
        </p:spPr>
      </p:pic>
      <p:pic>
        <p:nvPicPr>
          <p:cNvPr id="24" name="Picture 23" descr="Twitter icon">
            <a:extLst>
              <a:ext uri="{FF2B5EF4-FFF2-40B4-BE49-F238E27FC236}">
                <a16:creationId xmlns:a16="http://schemas.microsoft.com/office/drawing/2014/main" id="{6D8F437B-6FA9-46F2-97B6-6245B4FA887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26719" y="4225149"/>
            <a:ext cx="342900" cy="342900"/>
          </a:xfrm>
          <a:prstGeom prst="rect">
            <a:avLst/>
          </a:prstGeom>
          <a:ln w="6350">
            <a:solidFill>
              <a:schemeClr val="bg1"/>
            </a:solidFill>
          </a:ln>
        </p:spPr>
      </p:pic>
      <p:sp>
        <p:nvSpPr>
          <p:cNvPr id="12" name="Text Placeholder 11">
            <a:extLst>
              <a:ext uri="{FF2B5EF4-FFF2-40B4-BE49-F238E27FC236}">
                <a16:creationId xmlns:a16="http://schemas.microsoft.com/office/drawing/2014/main" id="{EDF52F63-0259-4D90-9F27-ACF5E1162AAF}"/>
              </a:ext>
            </a:extLst>
          </p:cNvPr>
          <p:cNvSpPr>
            <a:spLocks noGrp="1"/>
          </p:cNvSpPr>
          <p:nvPr>
            <p:ph type="body" sz="quarter" idx="16" hasCustomPrompt="1"/>
          </p:nvPr>
        </p:nvSpPr>
        <p:spPr>
          <a:xfrm>
            <a:off x="948267" y="3799939"/>
            <a:ext cx="5055236" cy="746358"/>
          </a:xfrm>
          <a:noFill/>
        </p:spPr>
        <p:txBody>
          <a:bodyPr wrap="square" rtlCol="0">
            <a:spAutoFit/>
          </a:bodyPr>
          <a:lstStyle>
            <a:lvl1pPr marL="0" indent="0">
              <a:buNone/>
              <a:defRPr lang="en-US" sz="1800" dirty="0">
                <a:solidFill>
                  <a:schemeClr val="tx1"/>
                </a:solidFill>
                <a:ea typeface="+mn-ea"/>
                <a:cs typeface="+mn-cs"/>
              </a:defRPr>
            </a:lvl1pPr>
          </a:lstStyle>
          <a:p>
            <a:pPr>
              <a:spcBef>
                <a:spcPts val="1500"/>
              </a:spcBef>
            </a:pPr>
            <a:r>
              <a:rPr lang="en-US" sz="1800">
                <a:solidFill>
                  <a:schemeClr val="tx1"/>
                </a:solidFill>
                <a:hlinkClick r:id="rId5"/>
              </a:rPr>
              <a:t>https://www.facebook.com/k12PROGRESS/</a:t>
            </a:r>
            <a:r>
              <a:rPr lang="en-US" sz="1800">
                <a:solidFill>
                  <a:schemeClr val="tx1"/>
                </a:solidFill>
              </a:rPr>
              <a:t> </a:t>
            </a:r>
          </a:p>
          <a:p>
            <a:pPr>
              <a:spcBef>
                <a:spcPts val="1500"/>
              </a:spcBef>
            </a:pPr>
            <a:r>
              <a:rPr lang="en-US" sz="1800">
                <a:solidFill>
                  <a:schemeClr val="tx1"/>
                </a:solidFill>
                <a:hlinkClick r:id="rId6"/>
              </a:rPr>
              <a:t>https://twitter.com/K12PROGRESS</a:t>
            </a:r>
            <a:endParaRPr lang="en-US" sz="1800">
              <a:solidFill>
                <a:schemeClr val="tx1"/>
              </a:solidFill>
            </a:endParaRPr>
          </a:p>
        </p:txBody>
      </p:sp>
      <p:pic>
        <p:nvPicPr>
          <p:cNvPr id="16" name="Picture 15" descr="Logo of the PROGRESS Center at the American Institutes for Research(r)">
            <a:extLst>
              <a:ext uri="{FF2B5EF4-FFF2-40B4-BE49-F238E27FC236}">
                <a16:creationId xmlns:a16="http://schemas.microsoft.com/office/drawing/2014/main" id="{05F97617-39C4-403D-8B4B-9FF0614235AA}"/>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57200" y="5496468"/>
            <a:ext cx="3682087" cy="640080"/>
          </a:xfrm>
          <a:prstGeom prst="rect">
            <a:avLst/>
          </a:prstGeom>
        </p:spPr>
      </p:pic>
      <p:sp>
        <p:nvSpPr>
          <p:cNvPr id="6" name="Text Placeholder 5">
            <a:extLst>
              <a:ext uri="{FF2B5EF4-FFF2-40B4-BE49-F238E27FC236}">
                <a16:creationId xmlns:a16="http://schemas.microsoft.com/office/drawing/2014/main" id="{F6E7D9EE-B466-4FC5-B46E-F85ABD325AB5}"/>
              </a:ext>
            </a:extLst>
          </p:cNvPr>
          <p:cNvSpPr>
            <a:spLocks noGrp="1"/>
          </p:cNvSpPr>
          <p:nvPr>
            <p:ph type="body" sz="quarter" idx="14" hasCustomPrompt="1"/>
          </p:nvPr>
        </p:nvSpPr>
        <p:spPr>
          <a:xfrm>
            <a:off x="427038" y="6187989"/>
            <a:ext cx="7825140" cy="507831"/>
          </a:xfrm>
        </p:spPr>
        <p:txBody>
          <a:bodyPr wrap="square" anchor="b" anchorCtr="0">
            <a:spAutoFit/>
          </a:bodyPr>
          <a:lstStyle>
            <a:lvl1pPr marL="0" indent="0">
              <a:lnSpc>
                <a:spcPct val="100000"/>
              </a:lnSpc>
              <a:spcBef>
                <a:spcPts val="600"/>
              </a:spcBef>
              <a:buNone/>
              <a:defRPr sz="700">
                <a:solidFill>
                  <a:schemeClr val="tx1"/>
                </a:solidFill>
              </a:defRPr>
            </a:lvl1pPr>
            <a:lvl2pPr marL="320040" indent="0">
              <a:buNone/>
              <a:defRPr/>
            </a:lvl2pPr>
            <a:lvl3pPr marL="685800" indent="0">
              <a:buNone/>
              <a:defRPr/>
            </a:lvl3pPr>
            <a:lvl4pPr marL="1005840" indent="0">
              <a:buNone/>
              <a:defRPr/>
            </a:lvl4pPr>
            <a:lvl5pPr marL="1325880" indent="0">
              <a:buNone/>
              <a:defRPr/>
            </a:lvl5pPr>
          </a:lstStyle>
          <a:p>
            <a:pPr lvl="0"/>
            <a:r>
              <a:rPr lang="en-US"/>
              <a:t>Notice of Trademark: “American Institutes for Research” and “AIR” are registered trademarks. All other brand, product, or company names are trademarks or registered trademarks of their respective owners.</a:t>
            </a:r>
          </a:p>
          <a:p>
            <a:pPr lvl="0"/>
            <a:r>
              <a:rPr lang="en-US"/>
              <a:t>This material was produced under the U.S. Department of Education, Office of Special Education Programs, Award No. H326C190002. David </a:t>
            </a:r>
            <a:r>
              <a:rPr lang="en-US" err="1"/>
              <a:t>Emenheiser</a:t>
            </a:r>
            <a:r>
              <a:rPr lang="en-US"/>
              <a:t> serves as the project officer. The views expressed herein do not necessarily represent the positions or policies of the U.S. Department of Education. No official endorsement by the U.S. Department of Education of any product, commodity, service, or enterprise mentioned in this presentation is intended or should be inferred.</a:t>
            </a:r>
          </a:p>
        </p:txBody>
      </p:sp>
      <p:pic>
        <p:nvPicPr>
          <p:cNvPr id="21" name="Picture 20">
            <a:extLst>
              <a:ext uri="{FF2B5EF4-FFF2-40B4-BE49-F238E27FC236}">
                <a16:creationId xmlns:a16="http://schemas.microsoft.com/office/drawing/2014/main" id="{82428604-9B09-4E40-8311-A885DA5F0F27}"/>
              </a:ext>
            </a:extLst>
          </p:cNvPr>
          <p:cNvPicPr>
            <a:picLocks noChangeAspect="1"/>
          </p:cNvPicPr>
          <p:nvPr userDrawn="1"/>
        </p:nvPicPr>
        <p:blipFill>
          <a:blip r:embed="rId8" cstate="print">
            <a:extLst>
              <a:ext uri="{28A0092B-C50C-407E-A947-70E740481C1C}">
                <a14:useLocalDpi xmlns:a14="http://schemas.microsoft.com/office/drawing/2010/main" val="0"/>
              </a:ext>
            </a:extLst>
          </a:blip>
          <a:srcRect/>
          <a:stretch/>
        </p:blipFill>
        <p:spPr>
          <a:xfrm>
            <a:off x="9164449" y="5573891"/>
            <a:ext cx="1416215" cy="704088"/>
          </a:xfrm>
          <a:prstGeom prst="rect">
            <a:avLst/>
          </a:prstGeom>
        </p:spPr>
      </p:pic>
      <p:pic>
        <p:nvPicPr>
          <p:cNvPr id="5" name="Graphic 4" descr="Logo of IDEAs that Work U.S. Office of Special Education Programs">
            <a:extLst>
              <a:ext uri="{FF2B5EF4-FFF2-40B4-BE49-F238E27FC236}">
                <a16:creationId xmlns:a16="http://schemas.microsoft.com/office/drawing/2014/main" id="{3DE601EA-7EF0-4617-8EEA-A2E9FE15A45D}"/>
              </a:ext>
            </a:extLst>
          </p:cNvPr>
          <p:cNvPicPr>
            <a:picLocks noChangeAspect="1"/>
          </p:cNvPicPr>
          <p:nvPr userDrawn="1"/>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71073" y="5497443"/>
            <a:ext cx="905455" cy="759283"/>
          </a:xfrm>
          <a:prstGeom prst="rect">
            <a:avLst/>
          </a:prstGeom>
        </p:spPr>
      </p:pic>
      <p:sp>
        <p:nvSpPr>
          <p:cNvPr id="11" name="Text Placeholder 10">
            <a:extLst>
              <a:ext uri="{FF2B5EF4-FFF2-40B4-BE49-F238E27FC236}">
                <a16:creationId xmlns:a16="http://schemas.microsoft.com/office/drawing/2014/main" id="{815B2A92-63CB-4231-9AE9-8C65928DB65C}"/>
              </a:ext>
            </a:extLst>
          </p:cNvPr>
          <p:cNvSpPr>
            <a:spLocks noGrp="1"/>
          </p:cNvSpPr>
          <p:nvPr>
            <p:ph type="body" sz="quarter" idx="15" hasCustomPrompt="1"/>
          </p:nvPr>
        </p:nvSpPr>
        <p:spPr>
          <a:xfrm>
            <a:off x="11181604" y="6588098"/>
            <a:ext cx="493725" cy="107722"/>
          </a:xfrm>
        </p:spPr>
        <p:txBody>
          <a:bodyPr wrap="none" anchor="b" anchorCtr="0">
            <a:spAutoFit/>
          </a:bodyPr>
          <a:lstStyle>
            <a:lvl1pPr marL="0" indent="0" algn="r">
              <a:buNone/>
              <a:defRPr sz="700">
                <a:solidFill>
                  <a:schemeClr val="tx1"/>
                </a:solidFill>
              </a:defRPr>
            </a:lvl1pPr>
          </a:lstStyle>
          <a:p>
            <a:pPr lvl="0"/>
            <a:r>
              <a:rPr lang="en-US"/>
              <a:t>XXXX_MO/YR</a:t>
            </a:r>
          </a:p>
        </p:txBody>
      </p:sp>
    </p:spTree>
    <p:extLst>
      <p:ext uri="{BB962C8B-B14F-4D97-AF65-F5344CB8AC3E}">
        <p14:creationId xmlns:p14="http://schemas.microsoft.com/office/powerpoint/2010/main" val="1979471570"/>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Bulleted Text">
    <p:spTree>
      <p:nvGrpSpPr>
        <p:cNvPr id="1" name=""/>
        <p:cNvGrpSpPr/>
        <p:nvPr/>
      </p:nvGrpSpPr>
      <p:grpSpPr>
        <a:xfrm>
          <a:off x="0" y="0"/>
          <a:ext cx="0" cy="0"/>
          <a:chOff x="0" y="0"/>
          <a:chExt cx="0" cy="0"/>
        </a:xfrm>
      </p:grpSpPr>
      <p:cxnSp>
        <p:nvCxnSpPr>
          <p:cNvPr id="37" name="Rule"/>
          <p:cNvCxnSpPr/>
          <p:nvPr/>
        </p:nvCxnSpPr>
        <p:spPr>
          <a:xfrm>
            <a:off x="916517" y="1487424"/>
            <a:ext cx="11275483"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p:ph type="title"/>
          </p:nvPr>
        </p:nvSpPr>
        <p:spPr>
          <a:xfrm>
            <a:off x="916518" y="931778"/>
            <a:ext cx="10966449" cy="443198"/>
          </a:xfrm>
        </p:spPr>
        <p:txBody>
          <a:bodyPr>
            <a:spAutoFit/>
          </a:bodyPr>
          <a:lstStyle>
            <a:lvl1pPr>
              <a:defRPr sz="3200"/>
            </a:lvl1pPr>
          </a:lstStyle>
          <a:p>
            <a:r>
              <a:rPr lang="en-US"/>
              <a:t>Click to edit Master title style</a:t>
            </a:r>
          </a:p>
        </p:txBody>
      </p:sp>
      <p:sp>
        <p:nvSpPr>
          <p:cNvPr id="3" name="Content"/>
          <p:cNvSpPr>
            <a:spLocks noGrp="1"/>
          </p:cNvSpPr>
          <p:nvPr>
            <p:ph idx="1"/>
          </p:nvPr>
        </p:nvSpPr>
        <p:spPr bwMode="gray">
          <a:xfrm>
            <a:off x="916702" y="1607853"/>
            <a:ext cx="10966265" cy="4726300"/>
          </a:xfrm>
        </p:spPr>
        <p:txBody>
          <a:bodyPr/>
          <a:lstStyle>
            <a:lvl1pPr marL="233363" indent="-233363">
              <a:buFont typeface="Arial" panose="020B0604020202020204" pitchFamily="34" charset="0"/>
              <a:buChar char="•"/>
              <a:defRPr>
                <a:solidFill>
                  <a:schemeClr val="tx2"/>
                </a:solidFill>
                <a:latin typeface="+mn-lt"/>
                <a:cs typeface="Franklin Gothic Book" pitchFamily="34" charset="0"/>
              </a:defRPr>
            </a:lvl1pPr>
            <a:lvl2pPr>
              <a:defRPr sz="1800">
                <a:solidFill>
                  <a:schemeClr val="tx2"/>
                </a:solidFill>
                <a:latin typeface="+mn-lt"/>
                <a:cs typeface="Franklin Gothic Book" pitchFamily="34" charset="0"/>
              </a:defRPr>
            </a:lvl2pPr>
            <a:lvl3pPr>
              <a:defRPr sz="1400" baseline="0">
                <a:solidFill>
                  <a:schemeClr val="tx2"/>
                </a:solidFill>
                <a:latin typeface="+mn-lt"/>
                <a:cs typeface="Franklin Gothic Book" pitchFamily="34" charset="0"/>
              </a:defRPr>
            </a:lvl3pPr>
            <a:lvl4pPr marL="915988" indent="-228600">
              <a:defRPr sz="1400" baseline="0">
                <a:solidFill>
                  <a:schemeClr val="tx2"/>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Slide Number"/>
          <p:cNvSpPr>
            <a:spLocks noGrp="1"/>
          </p:cNvSpPr>
          <p:nvPr>
            <p:ph type="sldNum" sz="quarter" idx="10"/>
          </p:nvPr>
        </p:nvSpPr>
        <p:spPr/>
        <p:txBody>
          <a:bodyPr/>
          <a:lstStyle>
            <a:lvl1pPr>
              <a:defRPr>
                <a:solidFill>
                  <a:schemeClr val="bg2">
                    <a:lumMod val="75000"/>
                  </a:schemeClr>
                </a:solidFill>
              </a:defRPr>
            </a:lvl1pPr>
          </a:lstStyle>
          <a:p>
            <a:pPr algn="r"/>
            <a:fld id="{F3477EC8-074D-41C4-94AE-E9EA7CEEA348}" type="slidenum">
              <a:rPr lang="en-US" smtClean="0"/>
              <a:pPr algn="r"/>
              <a:t>‹#›</a:t>
            </a:fld>
            <a:endParaRPr lang="en-US"/>
          </a:p>
        </p:txBody>
      </p:sp>
    </p:spTree>
    <p:extLst>
      <p:ext uri="{BB962C8B-B14F-4D97-AF65-F5344CB8AC3E}">
        <p14:creationId xmlns:p14="http://schemas.microsoft.com/office/powerpoint/2010/main" val="1077493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le">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88E504B-3255-4EFB-86C0-701000E0ECD6}"/>
              </a:ext>
              <a:ext uri="{C183D7F6-B498-43B3-948B-1728B52AA6E4}">
                <adec:decorative xmlns:adec="http://schemas.microsoft.com/office/drawing/2017/decorative" val="1"/>
              </a:ext>
            </a:extLst>
          </p:cNvPr>
          <p:cNvPicPr>
            <a:picLocks noChangeAspect="1"/>
          </p:cNvPicPr>
          <p:nvPr userDrawn="1"/>
        </p:nvPicPr>
        <p:blipFill rotWithShape="1">
          <a:blip r:embed="rId2" cstate="print">
            <a:alphaModFix amt="20000"/>
            <a:extLst>
              <a:ext uri="{28A0092B-C50C-407E-A947-70E740481C1C}">
                <a14:useLocalDpi xmlns:a14="http://schemas.microsoft.com/office/drawing/2010/main"/>
              </a:ext>
            </a:extLst>
          </a:blip>
          <a:srcRect/>
          <a:stretch/>
        </p:blipFill>
        <p:spPr>
          <a:xfrm>
            <a:off x="4445731" y="-1"/>
            <a:ext cx="7746270" cy="5432138"/>
          </a:xfrm>
          <a:prstGeom prst="rect">
            <a:avLst/>
          </a:prstGeom>
        </p:spPr>
      </p:pic>
      <p:sp>
        <p:nvSpPr>
          <p:cNvPr id="2" name="Title 1"/>
          <p:cNvSpPr>
            <a:spLocks noGrp="1"/>
          </p:cNvSpPr>
          <p:nvPr userDrawn="1">
            <p:ph type="ctrTitle" hasCustomPrompt="1"/>
          </p:nvPr>
        </p:nvSpPr>
        <p:spPr>
          <a:xfrm>
            <a:off x="457200" y="1251373"/>
            <a:ext cx="10077368" cy="1439332"/>
          </a:xfrm>
        </p:spPr>
        <p:txBody>
          <a:bodyPr anchor="b" anchorCtr="0">
            <a:normAutofit/>
          </a:bodyPr>
          <a:lstStyle>
            <a:lvl1pPr algn="l">
              <a:defRPr sz="5000">
                <a:solidFill>
                  <a:schemeClr val="accent1"/>
                </a:solidFill>
                <a:latin typeface="+mn-lt"/>
              </a:defRPr>
            </a:lvl1pPr>
          </a:lstStyle>
          <a:p>
            <a:r>
              <a:rPr lang="en-US"/>
              <a:t>Presentation Title</a:t>
            </a:r>
          </a:p>
        </p:txBody>
      </p:sp>
      <p:sp>
        <p:nvSpPr>
          <p:cNvPr id="3" name="Subtitle 2"/>
          <p:cNvSpPr>
            <a:spLocks noGrp="1"/>
          </p:cNvSpPr>
          <p:nvPr userDrawn="1">
            <p:ph type="subTitle" idx="1" hasCustomPrompt="1"/>
          </p:nvPr>
        </p:nvSpPr>
        <p:spPr>
          <a:xfrm>
            <a:off x="457200" y="2817704"/>
            <a:ext cx="10077368" cy="533401"/>
          </a:xfrm>
        </p:spPr>
        <p:txBody>
          <a:bodyPr>
            <a:normAutofit/>
          </a:bodyPr>
          <a:lstStyle>
            <a:lvl1pPr marL="0" indent="0" algn="l">
              <a:buNone/>
              <a:defRPr sz="3200">
                <a:solidFill>
                  <a:srgbClr val="0076BD"/>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Presentation Subtitle</a:t>
            </a:r>
          </a:p>
        </p:txBody>
      </p:sp>
      <p:sp>
        <p:nvSpPr>
          <p:cNvPr id="34" name="Name"/>
          <p:cNvSpPr>
            <a:spLocks noGrp="1"/>
          </p:cNvSpPr>
          <p:nvPr userDrawn="1">
            <p:ph type="body" sz="quarter" idx="10" hasCustomPrompt="1"/>
          </p:nvPr>
        </p:nvSpPr>
        <p:spPr>
          <a:xfrm>
            <a:off x="457200" y="3706748"/>
            <a:ext cx="10077368" cy="822325"/>
          </a:xfrm>
        </p:spPr>
        <p:txBody>
          <a:bodyPr/>
          <a:lstStyle>
            <a:lvl1pPr marL="0" indent="0">
              <a:spcAft>
                <a:spcPts val="600"/>
              </a:spcAft>
              <a:buNone/>
              <a:defRPr>
                <a:solidFill>
                  <a:schemeClr val="tx1"/>
                </a:solidFill>
                <a:latin typeface="+mn-lt"/>
              </a:defRPr>
            </a:lvl1pPr>
            <a:lvl2pPr marL="0" indent="0">
              <a:spcBef>
                <a:spcPts val="0"/>
              </a:spcBef>
              <a:spcAft>
                <a:spcPts val="600"/>
              </a:spcAft>
              <a:buFont typeface="Arial" panose="020B0604020202020204" pitchFamily="34" charset="0"/>
              <a:buNone/>
              <a:defRPr sz="2000">
                <a:solidFill>
                  <a:srgbClr val="0088B1"/>
                </a:solidFill>
                <a:latin typeface="+mn-lt"/>
              </a:defRPr>
            </a:lvl2pPr>
            <a:lvl3pPr marL="0" indent="0">
              <a:spcAft>
                <a:spcPts val="600"/>
              </a:spcAft>
              <a:buFont typeface="Arial" panose="020B0604020202020204" pitchFamily="34" charset="0"/>
              <a:buNone/>
              <a:defRPr sz="1800">
                <a:solidFill>
                  <a:srgbClr val="0088B1"/>
                </a:solidFill>
                <a:latin typeface="+mn-lt"/>
              </a:defRPr>
            </a:lvl3pPr>
          </a:lstStyle>
          <a:p>
            <a:pPr lvl="0"/>
            <a:r>
              <a:rPr lang="en-US"/>
              <a:t>Presenter’s Name | Presenter’s Name | Presenter’s Name</a:t>
            </a:r>
          </a:p>
        </p:txBody>
      </p:sp>
      <p:sp>
        <p:nvSpPr>
          <p:cNvPr id="36" name="Month"/>
          <p:cNvSpPr>
            <a:spLocks noGrp="1"/>
          </p:cNvSpPr>
          <p:nvPr userDrawn="1">
            <p:ph type="body" sz="quarter" idx="11" hasCustomPrompt="1"/>
          </p:nvPr>
        </p:nvSpPr>
        <p:spPr>
          <a:xfrm>
            <a:off x="457200" y="4723852"/>
            <a:ext cx="1417055" cy="307777"/>
          </a:xfrm>
        </p:spPr>
        <p:txBody>
          <a:bodyPr wrap="none">
            <a:spAutoFit/>
          </a:bodyPr>
          <a:lstStyle>
            <a:lvl1pPr marL="0" indent="0" algn="l">
              <a:buNone/>
              <a:defRPr sz="2000" cap="all" baseline="0">
                <a:solidFill>
                  <a:schemeClr val="tx1"/>
                </a:solidFill>
                <a:latin typeface="+mn-lt"/>
              </a:defRPr>
            </a:lvl1pPr>
            <a:lvl2pPr algn="r">
              <a:defRPr sz="1000"/>
            </a:lvl2pPr>
            <a:lvl3pPr algn="r">
              <a:defRPr sz="1000"/>
            </a:lvl3pPr>
            <a:lvl4pPr algn="r">
              <a:defRPr sz="1000"/>
            </a:lvl4pPr>
            <a:lvl5pPr algn="r">
              <a:defRPr sz="1000"/>
            </a:lvl5pPr>
          </a:lstStyle>
          <a:p>
            <a:pPr lvl="0"/>
            <a:r>
              <a:rPr lang="en-US"/>
              <a:t>Month 2020</a:t>
            </a:r>
          </a:p>
        </p:txBody>
      </p:sp>
      <p:pic>
        <p:nvPicPr>
          <p:cNvPr id="19" name="Picture 18" descr="Logo of the PROGRESS Center at the American Institutes for Research(r)">
            <a:extLst>
              <a:ext uri="{FF2B5EF4-FFF2-40B4-BE49-F238E27FC236}">
                <a16:creationId xmlns:a16="http://schemas.microsoft.com/office/drawing/2014/main" id="{3F2BC8E6-D9D7-4DE1-8590-35D7C49975A3}"/>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57200" y="5721569"/>
            <a:ext cx="3682087" cy="640080"/>
          </a:xfrm>
          <a:prstGeom prst="rect">
            <a:avLst/>
          </a:prstGeom>
        </p:spPr>
      </p:pic>
      <p:sp>
        <p:nvSpPr>
          <p:cNvPr id="40" name="Pub ID"/>
          <p:cNvSpPr>
            <a:spLocks noGrp="1"/>
          </p:cNvSpPr>
          <p:nvPr userDrawn="1">
            <p:ph type="body" sz="quarter" idx="13" hasCustomPrompt="1"/>
          </p:nvPr>
        </p:nvSpPr>
        <p:spPr>
          <a:xfrm>
            <a:off x="11330867" y="6719889"/>
            <a:ext cx="434414" cy="92333"/>
          </a:xfrm>
        </p:spPr>
        <p:txBody>
          <a:bodyPr wrap="none">
            <a:spAutoFit/>
          </a:bodyPr>
          <a:lstStyle>
            <a:lvl1pPr marL="0" indent="0" algn="r">
              <a:buNone/>
              <a:defRPr sz="600">
                <a:solidFill>
                  <a:schemeClr val="tx1"/>
                </a:solidFill>
              </a:defRPr>
            </a:lvl1pPr>
            <a:lvl2pPr>
              <a:defRPr sz="600"/>
            </a:lvl2pPr>
            <a:lvl3pPr>
              <a:defRPr sz="600"/>
            </a:lvl3pPr>
            <a:lvl4pPr>
              <a:defRPr sz="600"/>
            </a:lvl4pPr>
            <a:lvl5pPr>
              <a:defRPr sz="600"/>
            </a:lvl5pPr>
          </a:lstStyle>
          <a:p>
            <a:pPr lvl="0"/>
            <a:r>
              <a:rPr lang="en-US"/>
              <a:t>XXXX_MM/YY</a:t>
            </a:r>
          </a:p>
        </p:txBody>
      </p:sp>
      <p:cxnSp>
        <p:nvCxnSpPr>
          <p:cNvPr id="11" name="Straight Connector 10">
            <a:extLst>
              <a:ext uri="{FF2B5EF4-FFF2-40B4-BE49-F238E27FC236}">
                <a16:creationId xmlns:a16="http://schemas.microsoft.com/office/drawing/2014/main" id="{6BE7E2C3-1D62-42C0-83D1-2716DB2320CF}"/>
              </a:ext>
              <a:ext uri="{C183D7F6-B498-43B3-948B-1728B52AA6E4}">
                <adec:decorative xmlns:adec="http://schemas.microsoft.com/office/drawing/2017/decorative" val="1"/>
              </a:ext>
            </a:extLst>
          </p:cNvPr>
          <p:cNvCxnSpPr>
            <a:cxnSpLocks/>
          </p:cNvCxnSpPr>
          <p:nvPr userDrawn="1"/>
        </p:nvCxnSpPr>
        <p:spPr>
          <a:xfrm flipV="1">
            <a:off x="0" y="5432142"/>
            <a:ext cx="12188952"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7126577"/>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itle with Image">
    <p:bg>
      <p:bgRef idx="1001">
        <a:schemeClr val="bg1"/>
      </p:bgRef>
    </p:bg>
    <p:spTree>
      <p:nvGrpSpPr>
        <p:cNvPr id="1" name=""/>
        <p:cNvGrpSpPr/>
        <p:nvPr/>
      </p:nvGrpSpPr>
      <p:grpSpPr>
        <a:xfrm>
          <a:off x="0" y="0"/>
          <a:ext cx="0" cy="0"/>
          <a:chOff x="0" y="0"/>
          <a:chExt cx="0" cy="0"/>
        </a:xfrm>
      </p:grpSpPr>
      <p:sp>
        <p:nvSpPr>
          <p:cNvPr id="2" name="Title"/>
          <p:cNvSpPr>
            <a:spLocks noGrp="1"/>
          </p:cNvSpPr>
          <p:nvPr userDrawn="1">
            <p:ph type="ctrTitle" hasCustomPrompt="1"/>
          </p:nvPr>
        </p:nvSpPr>
        <p:spPr>
          <a:xfrm>
            <a:off x="457200" y="1251373"/>
            <a:ext cx="7152555" cy="1439332"/>
          </a:xfrm>
        </p:spPr>
        <p:txBody>
          <a:bodyPr anchor="b" anchorCtr="0">
            <a:normAutofit/>
          </a:bodyPr>
          <a:lstStyle>
            <a:lvl1pPr algn="l">
              <a:defRPr sz="5000">
                <a:solidFill>
                  <a:schemeClr val="accent1"/>
                </a:solidFill>
                <a:latin typeface="+mn-lt"/>
              </a:defRPr>
            </a:lvl1pPr>
          </a:lstStyle>
          <a:p>
            <a:r>
              <a:rPr lang="en-US"/>
              <a:t>Presentation Title</a:t>
            </a:r>
          </a:p>
        </p:txBody>
      </p:sp>
      <p:sp>
        <p:nvSpPr>
          <p:cNvPr id="3" name="Subtitle"/>
          <p:cNvSpPr>
            <a:spLocks noGrp="1"/>
          </p:cNvSpPr>
          <p:nvPr userDrawn="1">
            <p:ph type="subTitle" idx="1" hasCustomPrompt="1"/>
          </p:nvPr>
        </p:nvSpPr>
        <p:spPr>
          <a:xfrm>
            <a:off x="457200" y="2817704"/>
            <a:ext cx="7152555" cy="533401"/>
          </a:xfrm>
        </p:spPr>
        <p:txBody>
          <a:bodyPr>
            <a:normAutofit/>
          </a:bodyPr>
          <a:lstStyle>
            <a:lvl1pPr marL="0" indent="0" algn="l">
              <a:buNone/>
              <a:defRPr sz="3200">
                <a:solidFill>
                  <a:srgbClr val="0076BD"/>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Presentation Subtitle</a:t>
            </a:r>
          </a:p>
        </p:txBody>
      </p:sp>
      <p:sp>
        <p:nvSpPr>
          <p:cNvPr id="34" name="Name"/>
          <p:cNvSpPr>
            <a:spLocks noGrp="1"/>
          </p:cNvSpPr>
          <p:nvPr userDrawn="1">
            <p:ph type="body" sz="quarter" idx="10" hasCustomPrompt="1"/>
          </p:nvPr>
        </p:nvSpPr>
        <p:spPr>
          <a:xfrm>
            <a:off x="457200" y="3706748"/>
            <a:ext cx="7152555" cy="822325"/>
          </a:xfrm>
        </p:spPr>
        <p:txBody>
          <a:bodyPr/>
          <a:lstStyle>
            <a:lvl1pPr marL="0" indent="0">
              <a:spcAft>
                <a:spcPts val="600"/>
              </a:spcAft>
              <a:buNone/>
              <a:defRPr>
                <a:solidFill>
                  <a:schemeClr val="tx1"/>
                </a:solidFill>
                <a:latin typeface="+mn-lt"/>
              </a:defRPr>
            </a:lvl1pPr>
            <a:lvl2pPr marL="0" indent="0">
              <a:spcBef>
                <a:spcPts val="0"/>
              </a:spcBef>
              <a:spcAft>
                <a:spcPts val="600"/>
              </a:spcAft>
              <a:buFont typeface="Arial" panose="020B0604020202020204" pitchFamily="34" charset="0"/>
              <a:buNone/>
              <a:defRPr sz="2000">
                <a:solidFill>
                  <a:srgbClr val="0088B1"/>
                </a:solidFill>
                <a:latin typeface="+mn-lt"/>
              </a:defRPr>
            </a:lvl2pPr>
            <a:lvl3pPr marL="0" indent="0">
              <a:spcAft>
                <a:spcPts val="600"/>
              </a:spcAft>
              <a:buFont typeface="Arial" panose="020B0604020202020204" pitchFamily="34" charset="0"/>
              <a:buNone/>
              <a:defRPr sz="1800">
                <a:solidFill>
                  <a:srgbClr val="0088B1"/>
                </a:solidFill>
                <a:latin typeface="+mn-lt"/>
              </a:defRPr>
            </a:lvl3pPr>
          </a:lstStyle>
          <a:p>
            <a:pPr lvl="0"/>
            <a:r>
              <a:rPr lang="en-US"/>
              <a:t>Presenter’s Name | Presenter’s Name | Presenter’s Name</a:t>
            </a:r>
          </a:p>
        </p:txBody>
      </p:sp>
      <p:sp>
        <p:nvSpPr>
          <p:cNvPr id="36" name="Month"/>
          <p:cNvSpPr>
            <a:spLocks noGrp="1"/>
          </p:cNvSpPr>
          <p:nvPr userDrawn="1">
            <p:ph type="body" sz="quarter" idx="11" hasCustomPrompt="1"/>
          </p:nvPr>
        </p:nvSpPr>
        <p:spPr>
          <a:xfrm>
            <a:off x="457200" y="4723852"/>
            <a:ext cx="1417055" cy="307777"/>
          </a:xfrm>
        </p:spPr>
        <p:txBody>
          <a:bodyPr wrap="none">
            <a:spAutoFit/>
          </a:bodyPr>
          <a:lstStyle>
            <a:lvl1pPr marL="0" indent="0" algn="l">
              <a:buNone/>
              <a:defRPr sz="2000" cap="all" baseline="0">
                <a:solidFill>
                  <a:schemeClr val="tx1"/>
                </a:solidFill>
                <a:latin typeface="+mn-lt"/>
              </a:defRPr>
            </a:lvl1pPr>
            <a:lvl2pPr algn="r">
              <a:defRPr sz="1000"/>
            </a:lvl2pPr>
            <a:lvl3pPr algn="r">
              <a:defRPr sz="1000"/>
            </a:lvl3pPr>
            <a:lvl4pPr algn="r">
              <a:defRPr sz="1000"/>
            </a:lvl4pPr>
            <a:lvl5pPr algn="r">
              <a:defRPr sz="1000"/>
            </a:lvl5pPr>
          </a:lstStyle>
          <a:p>
            <a:pPr lvl="0"/>
            <a:r>
              <a:rPr lang="en-US"/>
              <a:t>Month 2020</a:t>
            </a:r>
          </a:p>
        </p:txBody>
      </p:sp>
      <p:sp>
        <p:nvSpPr>
          <p:cNvPr id="19" name="Picture Placeholder 18">
            <a:extLst>
              <a:ext uri="{FF2B5EF4-FFF2-40B4-BE49-F238E27FC236}">
                <a16:creationId xmlns:a16="http://schemas.microsoft.com/office/drawing/2014/main" id="{AF6FDB14-C132-4D22-BFA6-97A1BEED1534}"/>
              </a:ext>
            </a:extLst>
          </p:cNvPr>
          <p:cNvSpPr>
            <a:spLocks noGrp="1"/>
          </p:cNvSpPr>
          <p:nvPr>
            <p:ph type="pic" sz="quarter" idx="14"/>
          </p:nvPr>
        </p:nvSpPr>
        <p:spPr>
          <a:xfrm>
            <a:off x="7782767" y="0"/>
            <a:ext cx="4409233" cy="5389336"/>
          </a:xfrm>
          <a:custGeom>
            <a:avLst/>
            <a:gdLst>
              <a:gd name="connsiteX0" fmla="*/ 848810 w 4409233"/>
              <a:gd name="connsiteY0" fmla="*/ 0 h 5389336"/>
              <a:gd name="connsiteX1" fmla="*/ 4409233 w 4409233"/>
              <a:gd name="connsiteY1" fmla="*/ 0 h 5389336"/>
              <a:gd name="connsiteX2" fmla="*/ 4409233 w 4409233"/>
              <a:gd name="connsiteY2" fmla="*/ 5389336 h 5389336"/>
              <a:gd name="connsiteX3" fmla="*/ 1362453 w 4409233"/>
              <a:gd name="connsiteY3" fmla="*/ 5389336 h 5389336"/>
              <a:gd name="connsiteX4" fmla="*/ 1153396 w 4409233"/>
              <a:gd name="connsiteY4" fmla="*/ 5199893 h 5389336"/>
              <a:gd name="connsiteX5" fmla="*/ 5014 w 4409233"/>
              <a:gd name="connsiteY5" fmla="*/ 2625361 h 5389336"/>
              <a:gd name="connsiteX6" fmla="*/ 0 w 4409233"/>
              <a:gd name="connsiteY6" fmla="*/ 2427646 h 5389336"/>
              <a:gd name="connsiteX7" fmla="*/ 10660 w 4409233"/>
              <a:gd name="connsiteY7" fmla="*/ 2147197 h 5389336"/>
              <a:gd name="connsiteX8" fmla="*/ 13521 w 4409233"/>
              <a:gd name="connsiteY8" fmla="*/ 2109676 h 5389336"/>
              <a:gd name="connsiteX9" fmla="*/ 45268 w 4409233"/>
              <a:gd name="connsiteY9" fmla="*/ 1832552 h 5389336"/>
              <a:gd name="connsiteX10" fmla="*/ 672492 w 4409233"/>
              <a:gd name="connsiteY10" fmla="*/ 235092 h 5389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09233" h="5389336">
                <a:moveTo>
                  <a:pt x="848810" y="0"/>
                </a:moveTo>
                <a:lnTo>
                  <a:pt x="4409233" y="0"/>
                </a:lnTo>
                <a:lnTo>
                  <a:pt x="4409233" y="5389336"/>
                </a:lnTo>
                <a:lnTo>
                  <a:pt x="1362453" y="5389336"/>
                </a:lnTo>
                <a:lnTo>
                  <a:pt x="1153396" y="5199893"/>
                </a:lnTo>
                <a:cubicBezTo>
                  <a:pt x="485244" y="4533711"/>
                  <a:pt x="56053" y="3629273"/>
                  <a:pt x="5014" y="2625361"/>
                </a:cubicBezTo>
                <a:lnTo>
                  <a:pt x="0" y="2427646"/>
                </a:lnTo>
                <a:lnTo>
                  <a:pt x="10660" y="2147197"/>
                </a:lnTo>
                <a:lnTo>
                  <a:pt x="13521" y="2109676"/>
                </a:lnTo>
                <a:lnTo>
                  <a:pt x="45268" y="1832552"/>
                </a:lnTo>
                <a:cubicBezTo>
                  <a:pt x="134911" y="1247601"/>
                  <a:pt x="354008" y="705122"/>
                  <a:pt x="672492" y="235092"/>
                </a:cubicBezTo>
                <a:close/>
              </a:path>
            </a:pathLst>
          </a:custGeom>
          <a:noFill/>
          <a:ln>
            <a:noFill/>
          </a:ln>
        </p:spPr>
        <p:txBody>
          <a:bodyPr wrap="square" anchor="ctr" anchorCtr="1">
            <a:noAutofit/>
          </a:bodyPr>
          <a:lstStyle>
            <a:lvl1pPr marL="0" indent="0">
              <a:buNone/>
              <a:defRPr/>
            </a:lvl1pPr>
          </a:lstStyle>
          <a:p>
            <a:r>
              <a:rPr lang="en-US"/>
              <a:t>Click icon to add picture</a:t>
            </a:r>
          </a:p>
        </p:txBody>
      </p:sp>
      <p:pic>
        <p:nvPicPr>
          <p:cNvPr id="39" name="Picture 38" descr="Logo of the PROGRESS Center at the American Institutes for Research(r)">
            <a:extLst>
              <a:ext uri="{FF2B5EF4-FFF2-40B4-BE49-F238E27FC236}">
                <a16:creationId xmlns:a16="http://schemas.microsoft.com/office/drawing/2014/main" id="{100CCDB7-8AE1-43BB-9498-0FDEC1CED36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57200" y="5721569"/>
            <a:ext cx="3682087" cy="640080"/>
          </a:xfrm>
          <a:prstGeom prst="rect">
            <a:avLst/>
          </a:prstGeom>
        </p:spPr>
      </p:pic>
      <p:sp>
        <p:nvSpPr>
          <p:cNvPr id="40" name="Pub ID"/>
          <p:cNvSpPr>
            <a:spLocks noGrp="1"/>
          </p:cNvSpPr>
          <p:nvPr userDrawn="1">
            <p:ph type="body" sz="quarter" idx="13" hasCustomPrompt="1"/>
          </p:nvPr>
        </p:nvSpPr>
        <p:spPr>
          <a:xfrm>
            <a:off x="11330867" y="6719889"/>
            <a:ext cx="434414" cy="92333"/>
          </a:xfrm>
        </p:spPr>
        <p:txBody>
          <a:bodyPr wrap="none">
            <a:spAutoFit/>
          </a:bodyPr>
          <a:lstStyle>
            <a:lvl1pPr marL="0" indent="0" algn="r">
              <a:buNone/>
              <a:defRPr sz="600">
                <a:solidFill>
                  <a:schemeClr val="tx1"/>
                </a:solidFill>
              </a:defRPr>
            </a:lvl1pPr>
            <a:lvl2pPr>
              <a:defRPr sz="600"/>
            </a:lvl2pPr>
            <a:lvl3pPr>
              <a:defRPr sz="600"/>
            </a:lvl3pPr>
            <a:lvl4pPr>
              <a:defRPr sz="600"/>
            </a:lvl4pPr>
            <a:lvl5pPr>
              <a:defRPr sz="600"/>
            </a:lvl5pPr>
          </a:lstStyle>
          <a:p>
            <a:pPr lvl="0"/>
            <a:r>
              <a:rPr lang="en-US"/>
              <a:t>XXXX_MM/YY</a:t>
            </a:r>
          </a:p>
        </p:txBody>
      </p:sp>
      <p:cxnSp>
        <p:nvCxnSpPr>
          <p:cNvPr id="11" name="Straight Connector 10">
            <a:extLst>
              <a:ext uri="{FF2B5EF4-FFF2-40B4-BE49-F238E27FC236}">
                <a16:creationId xmlns:a16="http://schemas.microsoft.com/office/drawing/2014/main" id="{28A2C0ED-05B2-4422-928A-8FEA4FAC5B41}"/>
              </a:ext>
              <a:ext uri="{C183D7F6-B498-43B3-948B-1728B52AA6E4}">
                <adec:decorative xmlns:adec="http://schemas.microsoft.com/office/drawing/2017/decorative" val="1"/>
              </a:ext>
            </a:extLst>
          </p:cNvPr>
          <p:cNvCxnSpPr>
            <a:cxnSpLocks/>
          </p:cNvCxnSpPr>
          <p:nvPr userDrawn="1"/>
        </p:nvCxnSpPr>
        <p:spPr>
          <a:xfrm flipV="1">
            <a:off x="0" y="5409576"/>
            <a:ext cx="12188952"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3653785"/>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Divider">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8A74DCB-1AE1-4E85-A8F7-6BA3982C946B}"/>
              </a:ext>
              <a:ext uri="{C183D7F6-B498-43B3-948B-1728B52AA6E4}">
                <adec:decorative xmlns:adec="http://schemas.microsoft.com/office/drawing/2017/decorative" val="1"/>
              </a:ext>
            </a:extLst>
          </p:cNvPr>
          <p:cNvPicPr>
            <a:picLocks noChangeAspect="1"/>
          </p:cNvPicPr>
          <p:nvPr userDrawn="1"/>
        </p:nvPicPr>
        <p:blipFill rotWithShape="1">
          <a:blip r:embed="rId2" cstate="print">
            <a:alphaModFix amt="20000"/>
            <a:extLst>
              <a:ext uri="{28A0092B-C50C-407E-A947-70E740481C1C}">
                <a14:useLocalDpi xmlns:a14="http://schemas.microsoft.com/office/drawing/2010/main"/>
              </a:ext>
            </a:extLst>
          </a:blip>
          <a:srcRect/>
          <a:stretch/>
        </p:blipFill>
        <p:spPr>
          <a:xfrm>
            <a:off x="4445731" y="-1"/>
            <a:ext cx="7746270" cy="5432138"/>
          </a:xfrm>
          <a:prstGeom prst="rect">
            <a:avLst/>
          </a:prstGeom>
        </p:spPr>
      </p:pic>
      <p:pic>
        <p:nvPicPr>
          <p:cNvPr id="10" name="Picture 9" descr="Logo of the PROGRESS Center at the American Institutes for Research(r)">
            <a:extLst>
              <a:ext uri="{FF2B5EF4-FFF2-40B4-BE49-F238E27FC236}">
                <a16:creationId xmlns:a16="http://schemas.microsoft.com/office/drawing/2014/main" id="{3250F133-C72B-4DE5-9A37-184F94E635E8}"/>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57200" y="5721569"/>
            <a:ext cx="3682087" cy="640080"/>
          </a:xfrm>
          <a:prstGeom prst="rect">
            <a:avLst/>
          </a:prstGeom>
        </p:spPr>
      </p:pic>
      <p:cxnSp>
        <p:nvCxnSpPr>
          <p:cNvPr id="11" name="Straight Connector 10">
            <a:extLst>
              <a:ext uri="{FF2B5EF4-FFF2-40B4-BE49-F238E27FC236}">
                <a16:creationId xmlns:a16="http://schemas.microsoft.com/office/drawing/2014/main" id="{B4183007-54EF-4045-A353-0401AF208FD1}"/>
              </a:ext>
              <a:ext uri="{C183D7F6-B498-43B3-948B-1728B52AA6E4}">
                <adec:decorative xmlns:adec="http://schemas.microsoft.com/office/drawing/2017/decorative" val="1"/>
              </a:ext>
            </a:extLst>
          </p:cNvPr>
          <p:cNvCxnSpPr>
            <a:cxnSpLocks/>
          </p:cNvCxnSpPr>
          <p:nvPr userDrawn="1"/>
        </p:nvCxnSpPr>
        <p:spPr>
          <a:xfrm flipV="1">
            <a:off x="0" y="5432142"/>
            <a:ext cx="12188952"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userDrawn="1">
            <p:ph type="ctrTitle"/>
          </p:nvPr>
        </p:nvSpPr>
        <p:spPr>
          <a:xfrm>
            <a:off x="426720" y="1703680"/>
            <a:ext cx="11338560" cy="2005977"/>
          </a:xfrm>
        </p:spPr>
        <p:txBody>
          <a:bodyPr anchor="b">
            <a:normAutofit/>
          </a:bodyPr>
          <a:lstStyle>
            <a:lvl1pPr algn="l">
              <a:defRPr sz="4400">
                <a:solidFill>
                  <a:schemeClr val="accent1"/>
                </a:solidFill>
                <a:latin typeface="+mn-lt"/>
              </a:defRPr>
            </a:lvl1pPr>
          </a:lstStyle>
          <a:p>
            <a:r>
              <a:rPr lang="en-US"/>
              <a:t>Click to edit Master title style</a:t>
            </a:r>
          </a:p>
        </p:txBody>
      </p:sp>
      <p:sp>
        <p:nvSpPr>
          <p:cNvPr id="3" name="Subtitle"/>
          <p:cNvSpPr>
            <a:spLocks noGrp="1"/>
          </p:cNvSpPr>
          <p:nvPr userDrawn="1">
            <p:ph type="subTitle" idx="1"/>
          </p:nvPr>
        </p:nvSpPr>
        <p:spPr>
          <a:xfrm>
            <a:off x="426720" y="3938257"/>
            <a:ext cx="11338560" cy="1060704"/>
          </a:xfrm>
        </p:spPr>
        <p:txBody>
          <a:bodyPr>
            <a:normAutofit/>
          </a:bodyPr>
          <a:lstStyle>
            <a:lvl1pPr marL="0" indent="0" algn="l">
              <a:buNone/>
              <a:defRPr sz="3200">
                <a:solidFill>
                  <a:schemeClr val="tx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a:extLst>
              <a:ext uri="{FF2B5EF4-FFF2-40B4-BE49-F238E27FC236}">
                <a16:creationId xmlns:a16="http://schemas.microsoft.com/office/drawing/2014/main" id="{07C0D34A-2EAA-4858-A1CE-ACB8E1CE8BAB}"/>
              </a:ext>
            </a:extLst>
          </p:cNvPr>
          <p:cNvSpPr>
            <a:spLocks noGrp="1"/>
          </p:cNvSpPr>
          <p:nvPr userDrawn="1">
            <p:ph type="sldNum" sz="quarter" idx="11"/>
          </p:nvPr>
        </p:nvSpPr>
        <p:spPr/>
        <p:txBody>
          <a:bodyPr/>
          <a:lstStyle/>
          <a:p>
            <a:fld id="{99A20822-4A49-4D36-86E3-300BA48D3F00}" type="slidenum">
              <a:rPr lang="en-US" smtClean="0"/>
              <a:pPr/>
              <a:t>‹#›</a:t>
            </a:fld>
            <a:endParaRPr lang="en-US"/>
          </a:p>
        </p:txBody>
      </p:sp>
    </p:spTree>
    <p:extLst>
      <p:ext uri="{BB962C8B-B14F-4D97-AF65-F5344CB8AC3E}">
        <p14:creationId xmlns:p14="http://schemas.microsoft.com/office/powerpoint/2010/main" val="2017819321"/>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with Image">
    <p:bg>
      <p:bgRef idx="1001">
        <a:schemeClr val="bg1"/>
      </p:bgRef>
    </p:bg>
    <p:spTree>
      <p:nvGrpSpPr>
        <p:cNvPr id="1" name=""/>
        <p:cNvGrpSpPr/>
        <p:nvPr/>
      </p:nvGrpSpPr>
      <p:grpSpPr>
        <a:xfrm>
          <a:off x="0" y="0"/>
          <a:ext cx="0" cy="0"/>
          <a:chOff x="0" y="0"/>
          <a:chExt cx="0" cy="0"/>
        </a:xfrm>
      </p:grpSpPr>
      <p:sp>
        <p:nvSpPr>
          <p:cNvPr id="2" name="Title"/>
          <p:cNvSpPr>
            <a:spLocks noGrp="1"/>
          </p:cNvSpPr>
          <p:nvPr userDrawn="1">
            <p:ph type="ctrTitle" hasCustomPrompt="1"/>
          </p:nvPr>
        </p:nvSpPr>
        <p:spPr>
          <a:xfrm>
            <a:off x="457200" y="1251373"/>
            <a:ext cx="7152555" cy="1439332"/>
          </a:xfrm>
        </p:spPr>
        <p:txBody>
          <a:bodyPr anchor="b" anchorCtr="0">
            <a:normAutofit/>
          </a:bodyPr>
          <a:lstStyle>
            <a:lvl1pPr algn="l">
              <a:defRPr sz="5000">
                <a:solidFill>
                  <a:schemeClr val="accent1"/>
                </a:solidFill>
                <a:latin typeface="+mn-lt"/>
              </a:defRPr>
            </a:lvl1pPr>
          </a:lstStyle>
          <a:p>
            <a:r>
              <a:rPr lang="en-US"/>
              <a:t>Presentation Title</a:t>
            </a:r>
          </a:p>
        </p:txBody>
      </p:sp>
      <p:sp>
        <p:nvSpPr>
          <p:cNvPr id="3" name="Subtitle"/>
          <p:cNvSpPr>
            <a:spLocks noGrp="1"/>
          </p:cNvSpPr>
          <p:nvPr userDrawn="1">
            <p:ph type="subTitle" idx="1" hasCustomPrompt="1"/>
          </p:nvPr>
        </p:nvSpPr>
        <p:spPr>
          <a:xfrm>
            <a:off x="457200" y="2817704"/>
            <a:ext cx="7152555" cy="533401"/>
          </a:xfrm>
        </p:spPr>
        <p:txBody>
          <a:bodyPr>
            <a:normAutofit/>
          </a:bodyPr>
          <a:lstStyle>
            <a:lvl1pPr marL="0" indent="0" algn="l">
              <a:buNone/>
              <a:defRPr sz="3200">
                <a:solidFill>
                  <a:srgbClr val="0076BD"/>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Presentation Subtitle</a:t>
            </a:r>
          </a:p>
        </p:txBody>
      </p:sp>
      <p:sp>
        <p:nvSpPr>
          <p:cNvPr id="34" name="Name"/>
          <p:cNvSpPr>
            <a:spLocks noGrp="1"/>
          </p:cNvSpPr>
          <p:nvPr userDrawn="1">
            <p:ph type="body" sz="quarter" idx="10" hasCustomPrompt="1"/>
          </p:nvPr>
        </p:nvSpPr>
        <p:spPr>
          <a:xfrm>
            <a:off x="457200" y="3706748"/>
            <a:ext cx="7152555" cy="822325"/>
          </a:xfrm>
        </p:spPr>
        <p:txBody>
          <a:bodyPr/>
          <a:lstStyle>
            <a:lvl1pPr marL="0" indent="0">
              <a:spcAft>
                <a:spcPts val="600"/>
              </a:spcAft>
              <a:buNone/>
              <a:defRPr>
                <a:solidFill>
                  <a:schemeClr val="tx1"/>
                </a:solidFill>
                <a:latin typeface="+mn-lt"/>
              </a:defRPr>
            </a:lvl1pPr>
            <a:lvl2pPr marL="0" indent="0">
              <a:spcBef>
                <a:spcPts val="0"/>
              </a:spcBef>
              <a:spcAft>
                <a:spcPts val="600"/>
              </a:spcAft>
              <a:buFont typeface="Arial" panose="020B0604020202020204" pitchFamily="34" charset="0"/>
              <a:buNone/>
              <a:defRPr sz="2000">
                <a:solidFill>
                  <a:srgbClr val="0088B1"/>
                </a:solidFill>
                <a:latin typeface="+mn-lt"/>
              </a:defRPr>
            </a:lvl2pPr>
            <a:lvl3pPr marL="0" indent="0">
              <a:spcAft>
                <a:spcPts val="600"/>
              </a:spcAft>
              <a:buFont typeface="Arial" panose="020B0604020202020204" pitchFamily="34" charset="0"/>
              <a:buNone/>
              <a:defRPr sz="1800">
                <a:solidFill>
                  <a:srgbClr val="0088B1"/>
                </a:solidFill>
                <a:latin typeface="+mn-lt"/>
              </a:defRPr>
            </a:lvl3pPr>
          </a:lstStyle>
          <a:p>
            <a:pPr lvl="0"/>
            <a:r>
              <a:rPr lang="en-US"/>
              <a:t>Presenter’s Name | Presenter’s Name | Presenter’s Name</a:t>
            </a:r>
          </a:p>
        </p:txBody>
      </p:sp>
      <p:sp>
        <p:nvSpPr>
          <p:cNvPr id="36" name="Month"/>
          <p:cNvSpPr>
            <a:spLocks noGrp="1"/>
          </p:cNvSpPr>
          <p:nvPr userDrawn="1">
            <p:ph type="body" sz="quarter" idx="11" hasCustomPrompt="1"/>
          </p:nvPr>
        </p:nvSpPr>
        <p:spPr>
          <a:xfrm>
            <a:off x="457200" y="4723852"/>
            <a:ext cx="1417055" cy="307777"/>
          </a:xfrm>
        </p:spPr>
        <p:txBody>
          <a:bodyPr wrap="none">
            <a:spAutoFit/>
          </a:bodyPr>
          <a:lstStyle>
            <a:lvl1pPr marL="0" indent="0" algn="l">
              <a:buNone/>
              <a:defRPr sz="2000" cap="all" baseline="0">
                <a:solidFill>
                  <a:schemeClr val="tx1"/>
                </a:solidFill>
                <a:latin typeface="+mn-lt"/>
              </a:defRPr>
            </a:lvl1pPr>
            <a:lvl2pPr algn="r">
              <a:defRPr sz="1000"/>
            </a:lvl2pPr>
            <a:lvl3pPr algn="r">
              <a:defRPr sz="1000"/>
            </a:lvl3pPr>
            <a:lvl4pPr algn="r">
              <a:defRPr sz="1000"/>
            </a:lvl4pPr>
            <a:lvl5pPr algn="r">
              <a:defRPr sz="1000"/>
            </a:lvl5pPr>
          </a:lstStyle>
          <a:p>
            <a:pPr lvl="0"/>
            <a:r>
              <a:rPr lang="en-US"/>
              <a:t>Month 2020</a:t>
            </a:r>
          </a:p>
        </p:txBody>
      </p:sp>
      <p:sp>
        <p:nvSpPr>
          <p:cNvPr id="19" name="Picture Placeholder 18">
            <a:extLst>
              <a:ext uri="{FF2B5EF4-FFF2-40B4-BE49-F238E27FC236}">
                <a16:creationId xmlns:a16="http://schemas.microsoft.com/office/drawing/2014/main" id="{AF6FDB14-C132-4D22-BFA6-97A1BEED1534}"/>
              </a:ext>
            </a:extLst>
          </p:cNvPr>
          <p:cNvSpPr>
            <a:spLocks noGrp="1"/>
          </p:cNvSpPr>
          <p:nvPr>
            <p:ph type="pic" sz="quarter" idx="14"/>
          </p:nvPr>
        </p:nvSpPr>
        <p:spPr>
          <a:xfrm>
            <a:off x="7782767" y="0"/>
            <a:ext cx="4409233" cy="5389336"/>
          </a:xfrm>
          <a:custGeom>
            <a:avLst/>
            <a:gdLst>
              <a:gd name="connsiteX0" fmla="*/ 848810 w 4409233"/>
              <a:gd name="connsiteY0" fmla="*/ 0 h 5389336"/>
              <a:gd name="connsiteX1" fmla="*/ 4409233 w 4409233"/>
              <a:gd name="connsiteY1" fmla="*/ 0 h 5389336"/>
              <a:gd name="connsiteX2" fmla="*/ 4409233 w 4409233"/>
              <a:gd name="connsiteY2" fmla="*/ 5389336 h 5389336"/>
              <a:gd name="connsiteX3" fmla="*/ 1362453 w 4409233"/>
              <a:gd name="connsiteY3" fmla="*/ 5389336 h 5389336"/>
              <a:gd name="connsiteX4" fmla="*/ 1153396 w 4409233"/>
              <a:gd name="connsiteY4" fmla="*/ 5199893 h 5389336"/>
              <a:gd name="connsiteX5" fmla="*/ 5014 w 4409233"/>
              <a:gd name="connsiteY5" fmla="*/ 2625361 h 5389336"/>
              <a:gd name="connsiteX6" fmla="*/ 0 w 4409233"/>
              <a:gd name="connsiteY6" fmla="*/ 2427646 h 5389336"/>
              <a:gd name="connsiteX7" fmla="*/ 10660 w 4409233"/>
              <a:gd name="connsiteY7" fmla="*/ 2147197 h 5389336"/>
              <a:gd name="connsiteX8" fmla="*/ 13521 w 4409233"/>
              <a:gd name="connsiteY8" fmla="*/ 2109676 h 5389336"/>
              <a:gd name="connsiteX9" fmla="*/ 45268 w 4409233"/>
              <a:gd name="connsiteY9" fmla="*/ 1832552 h 5389336"/>
              <a:gd name="connsiteX10" fmla="*/ 672492 w 4409233"/>
              <a:gd name="connsiteY10" fmla="*/ 235092 h 5389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09233" h="5389336">
                <a:moveTo>
                  <a:pt x="848810" y="0"/>
                </a:moveTo>
                <a:lnTo>
                  <a:pt x="4409233" y="0"/>
                </a:lnTo>
                <a:lnTo>
                  <a:pt x="4409233" y="5389336"/>
                </a:lnTo>
                <a:lnTo>
                  <a:pt x="1362453" y="5389336"/>
                </a:lnTo>
                <a:lnTo>
                  <a:pt x="1153396" y="5199893"/>
                </a:lnTo>
                <a:cubicBezTo>
                  <a:pt x="485244" y="4533711"/>
                  <a:pt x="56053" y="3629273"/>
                  <a:pt x="5014" y="2625361"/>
                </a:cubicBezTo>
                <a:lnTo>
                  <a:pt x="0" y="2427646"/>
                </a:lnTo>
                <a:lnTo>
                  <a:pt x="10660" y="2147197"/>
                </a:lnTo>
                <a:lnTo>
                  <a:pt x="13521" y="2109676"/>
                </a:lnTo>
                <a:lnTo>
                  <a:pt x="45268" y="1832552"/>
                </a:lnTo>
                <a:cubicBezTo>
                  <a:pt x="134911" y="1247601"/>
                  <a:pt x="354008" y="705122"/>
                  <a:pt x="672492" y="235092"/>
                </a:cubicBezTo>
                <a:close/>
              </a:path>
            </a:pathLst>
          </a:custGeom>
          <a:noFill/>
          <a:ln>
            <a:noFill/>
          </a:ln>
        </p:spPr>
        <p:txBody>
          <a:bodyPr wrap="square" anchor="ctr" anchorCtr="1">
            <a:noAutofit/>
          </a:bodyPr>
          <a:lstStyle>
            <a:lvl1pPr marL="0" indent="0">
              <a:buNone/>
              <a:defRPr/>
            </a:lvl1pPr>
          </a:lstStyle>
          <a:p>
            <a:r>
              <a:rPr lang="en-US"/>
              <a:t>Click icon to add picture</a:t>
            </a:r>
          </a:p>
        </p:txBody>
      </p:sp>
      <p:pic>
        <p:nvPicPr>
          <p:cNvPr id="39" name="Picture 38" descr="Logo of the PROGRESS Center at the American Institutes for Research(r)">
            <a:extLst>
              <a:ext uri="{FF2B5EF4-FFF2-40B4-BE49-F238E27FC236}">
                <a16:creationId xmlns:a16="http://schemas.microsoft.com/office/drawing/2014/main" id="{100CCDB7-8AE1-43BB-9498-0FDEC1CED36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5721569"/>
            <a:ext cx="3682087" cy="640080"/>
          </a:xfrm>
          <a:prstGeom prst="rect">
            <a:avLst/>
          </a:prstGeom>
        </p:spPr>
      </p:pic>
      <p:sp>
        <p:nvSpPr>
          <p:cNvPr id="40" name="Pub ID"/>
          <p:cNvSpPr>
            <a:spLocks noGrp="1"/>
          </p:cNvSpPr>
          <p:nvPr userDrawn="1">
            <p:ph type="body" sz="quarter" idx="13" hasCustomPrompt="1"/>
          </p:nvPr>
        </p:nvSpPr>
        <p:spPr>
          <a:xfrm>
            <a:off x="11330867" y="6719889"/>
            <a:ext cx="434414" cy="92333"/>
          </a:xfrm>
        </p:spPr>
        <p:txBody>
          <a:bodyPr wrap="none">
            <a:spAutoFit/>
          </a:bodyPr>
          <a:lstStyle>
            <a:lvl1pPr marL="0" indent="0" algn="r">
              <a:buNone/>
              <a:defRPr sz="600">
                <a:solidFill>
                  <a:schemeClr val="tx1"/>
                </a:solidFill>
              </a:defRPr>
            </a:lvl1pPr>
            <a:lvl2pPr>
              <a:defRPr sz="600"/>
            </a:lvl2pPr>
            <a:lvl3pPr>
              <a:defRPr sz="600"/>
            </a:lvl3pPr>
            <a:lvl4pPr>
              <a:defRPr sz="600"/>
            </a:lvl4pPr>
            <a:lvl5pPr>
              <a:defRPr sz="600"/>
            </a:lvl5pPr>
          </a:lstStyle>
          <a:p>
            <a:pPr lvl="0"/>
            <a:r>
              <a:rPr lang="en-US"/>
              <a:t>XXXX_MM/YY</a:t>
            </a:r>
          </a:p>
        </p:txBody>
      </p:sp>
      <p:cxnSp>
        <p:nvCxnSpPr>
          <p:cNvPr id="11" name="Straight Connector 10">
            <a:extLst>
              <a:ext uri="{FF2B5EF4-FFF2-40B4-BE49-F238E27FC236}">
                <a16:creationId xmlns:a16="http://schemas.microsoft.com/office/drawing/2014/main" id="{28A2C0ED-05B2-4422-928A-8FEA4FAC5B41}"/>
              </a:ext>
              <a:ext uri="{C183D7F6-B498-43B3-948B-1728B52AA6E4}">
                <adec:decorative xmlns:adec="http://schemas.microsoft.com/office/drawing/2017/decorative" val="1"/>
              </a:ext>
            </a:extLst>
          </p:cNvPr>
          <p:cNvCxnSpPr>
            <a:cxnSpLocks/>
          </p:cNvCxnSpPr>
          <p:nvPr userDrawn="1"/>
        </p:nvCxnSpPr>
        <p:spPr>
          <a:xfrm flipV="1">
            <a:off x="0" y="5409576"/>
            <a:ext cx="12188952"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3806439"/>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Divider with image">
    <p:bg>
      <p:bgRef idx="1001">
        <a:schemeClr val="bg1"/>
      </p:bgRef>
    </p:bg>
    <p:spTree>
      <p:nvGrpSpPr>
        <p:cNvPr id="1" name=""/>
        <p:cNvGrpSpPr/>
        <p:nvPr/>
      </p:nvGrpSpPr>
      <p:grpSpPr>
        <a:xfrm>
          <a:off x="0" y="0"/>
          <a:ext cx="0" cy="0"/>
          <a:chOff x="0" y="0"/>
          <a:chExt cx="0" cy="0"/>
        </a:xfrm>
      </p:grpSpPr>
      <p:sp>
        <p:nvSpPr>
          <p:cNvPr id="2" name="Title"/>
          <p:cNvSpPr>
            <a:spLocks noGrp="1"/>
          </p:cNvSpPr>
          <p:nvPr userDrawn="1">
            <p:ph type="ctrTitle" hasCustomPrompt="1"/>
          </p:nvPr>
        </p:nvSpPr>
        <p:spPr>
          <a:xfrm>
            <a:off x="426720" y="796538"/>
            <a:ext cx="5373467" cy="2005977"/>
          </a:xfrm>
        </p:spPr>
        <p:txBody>
          <a:bodyPr anchor="b">
            <a:normAutofit/>
          </a:bodyPr>
          <a:lstStyle>
            <a:lvl1pPr algn="l">
              <a:defRPr sz="4400">
                <a:solidFill>
                  <a:schemeClr val="accent1"/>
                </a:solidFill>
                <a:latin typeface="+mn-lt"/>
              </a:defRPr>
            </a:lvl1pPr>
          </a:lstStyle>
          <a:p>
            <a:r>
              <a:rPr lang="en-US"/>
              <a:t>Section Divider Title</a:t>
            </a:r>
          </a:p>
        </p:txBody>
      </p:sp>
      <p:sp>
        <p:nvSpPr>
          <p:cNvPr id="3" name="Subtitle"/>
          <p:cNvSpPr>
            <a:spLocks noGrp="1"/>
          </p:cNvSpPr>
          <p:nvPr userDrawn="1">
            <p:ph type="subTitle" idx="1" hasCustomPrompt="1"/>
          </p:nvPr>
        </p:nvSpPr>
        <p:spPr>
          <a:xfrm>
            <a:off x="426720" y="2831372"/>
            <a:ext cx="5373467" cy="2167589"/>
          </a:xfrm>
        </p:spPr>
        <p:txBody>
          <a:bodyPr>
            <a:normAutofit/>
          </a:bodyPr>
          <a:lstStyle>
            <a:lvl1pPr marL="0" indent="0" algn="l">
              <a:buNone/>
              <a:defRPr sz="3200">
                <a:solidFill>
                  <a:schemeClr val="tx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Additional information about this section (optional).</a:t>
            </a:r>
          </a:p>
        </p:txBody>
      </p:sp>
      <p:pic>
        <p:nvPicPr>
          <p:cNvPr id="20" name="PROGRESS Identifier" descr="Logo of the PROGRESS Center at the American Institutes for Research(r)">
            <a:extLst>
              <a:ext uri="{FF2B5EF4-FFF2-40B4-BE49-F238E27FC236}">
                <a16:creationId xmlns:a16="http://schemas.microsoft.com/office/drawing/2014/main" id="{BA6BC685-6B30-4442-A995-132761F19C4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57200" y="5721569"/>
            <a:ext cx="3682087" cy="640080"/>
          </a:xfrm>
          <a:prstGeom prst="rect">
            <a:avLst/>
          </a:prstGeom>
        </p:spPr>
      </p:pic>
      <p:sp>
        <p:nvSpPr>
          <p:cNvPr id="30" name="Picture Placeholder 29">
            <a:extLst>
              <a:ext uri="{FF2B5EF4-FFF2-40B4-BE49-F238E27FC236}">
                <a16:creationId xmlns:a16="http://schemas.microsoft.com/office/drawing/2014/main" id="{885793FF-F875-4CB8-863A-92C20C9070FD}"/>
              </a:ext>
            </a:extLst>
          </p:cNvPr>
          <p:cNvSpPr>
            <a:spLocks noGrp="1"/>
          </p:cNvSpPr>
          <p:nvPr>
            <p:ph type="pic" sz="quarter" idx="20"/>
          </p:nvPr>
        </p:nvSpPr>
        <p:spPr>
          <a:xfrm>
            <a:off x="6096000" y="0"/>
            <a:ext cx="6096000" cy="5460999"/>
          </a:xfrm>
          <a:custGeom>
            <a:avLst/>
            <a:gdLst>
              <a:gd name="connsiteX0" fmla="*/ 843479 w 6096000"/>
              <a:gd name="connsiteY0" fmla="*/ 0 h 5460999"/>
              <a:gd name="connsiteX1" fmla="*/ 6096000 w 6096000"/>
              <a:gd name="connsiteY1" fmla="*/ 0 h 5460999"/>
              <a:gd name="connsiteX2" fmla="*/ 6096000 w 6096000"/>
              <a:gd name="connsiteY2" fmla="*/ 5460999 h 5460999"/>
              <a:gd name="connsiteX3" fmla="*/ 1443469 w 6096000"/>
              <a:gd name="connsiteY3" fmla="*/ 5460999 h 5460999"/>
              <a:gd name="connsiteX4" fmla="*/ 1433183 w 6096000"/>
              <a:gd name="connsiteY4" fmla="*/ 5453330 h 5460999"/>
              <a:gd name="connsiteX5" fmla="*/ 0 w 6096000"/>
              <a:gd name="connsiteY5" fmla="*/ 2423293 h 5460999"/>
              <a:gd name="connsiteX6" fmla="*/ 672603 w 6096000"/>
              <a:gd name="connsiteY6" fmla="*/ 227835 h 5460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5460999">
                <a:moveTo>
                  <a:pt x="843479" y="0"/>
                </a:moveTo>
                <a:lnTo>
                  <a:pt x="6096000" y="0"/>
                </a:lnTo>
                <a:lnTo>
                  <a:pt x="6096000" y="5460999"/>
                </a:lnTo>
                <a:lnTo>
                  <a:pt x="1443469" y="5460999"/>
                </a:lnTo>
                <a:lnTo>
                  <a:pt x="1433183" y="5453330"/>
                </a:lnTo>
                <a:cubicBezTo>
                  <a:pt x="557902" y="4733114"/>
                  <a:pt x="0" y="3643164"/>
                  <a:pt x="0" y="2423293"/>
                </a:cubicBezTo>
                <a:cubicBezTo>
                  <a:pt x="0" y="1610046"/>
                  <a:pt x="247957" y="854541"/>
                  <a:pt x="672603" y="227835"/>
                </a:cubicBezTo>
                <a:close/>
              </a:path>
            </a:pathLst>
          </a:custGeom>
          <a:ln>
            <a:noFill/>
          </a:ln>
        </p:spPr>
        <p:txBody>
          <a:bodyPr wrap="square" anchor="ctr" anchorCtr="1">
            <a:noAutofit/>
          </a:bodyPr>
          <a:lstStyle>
            <a:lvl1pPr marL="0" indent="0">
              <a:buNone/>
              <a:defRPr/>
            </a:lvl1pPr>
          </a:lstStyle>
          <a:p>
            <a:r>
              <a:rPr lang="en-US"/>
              <a:t>Click icon to add picture</a:t>
            </a:r>
          </a:p>
        </p:txBody>
      </p:sp>
      <p:sp>
        <p:nvSpPr>
          <p:cNvPr id="6" name="Slide Number Placeholder 5">
            <a:extLst>
              <a:ext uri="{FF2B5EF4-FFF2-40B4-BE49-F238E27FC236}">
                <a16:creationId xmlns:a16="http://schemas.microsoft.com/office/drawing/2014/main" id="{07C0D34A-2EAA-4858-A1CE-ACB8E1CE8BAB}"/>
              </a:ext>
            </a:extLst>
          </p:cNvPr>
          <p:cNvSpPr>
            <a:spLocks noGrp="1"/>
          </p:cNvSpPr>
          <p:nvPr userDrawn="1">
            <p:ph type="sldNum" sz="quarter" idx="11"/>
          </p:nvPr>
        </p:nvSpPr>
        <p:spPr/>
        <p:txBody>
          <a:bodyPr/>
          <a:lstStyle/>
          <a:p>
            <a:fld id="{99A20822-4A49-4D36-86E3-300BA48D3F00}" type="slidenum">
              <a:rPr lang="en-US" smtClean="0"/>
              <a:pPr/>
              <a:t>‹#›</a:t>
            </a:fld>
            <a:endParaRPr lang="en-US"/>
          </a:p>
        </p:txBody>
      </p:sp>
      <p:cxnSp>
        <p:nvCxnSpPr>
          <p:cNvPr id="9" name="Straight Connector 8">
            <a:extLst>
              <a:ext uri="{FF2B5EF4-FFF2-40B4-BE49-F238E27FC236}">
                <a16:creationId xmlns:a16="http://schemas.microsoft.com/office/drawing/2014/main" id="{A194F35F-F99B-46D1-8294-FC1DDC292734}"/>
              </a:ext>
              <a:ext uri="{C183D7F6-B498-43B3-948B-1728B52AA6E4}">
                <adec:decorative xmlns:adec="http://schemas.microsoft.com/office/drawing/2017/decorative" val="1"/>
              </a:ext>
            </a:extLst>
          </p:cNvPr>
          <p:cNvCxnSpPr>
            <a:cxnSpLocks/>
          </p:cNvCxnSpPr>
          <p:nvPr userDrawn="1"/>
        </p:nvCxnSpPr>
        <p:spPr>
          <a:xfrm flipV="1">
            <a:off x="0" y="5480048"/>
            <a:ext cx="12188952"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6252579"/>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lstStyle>
            <a:lvl1pPr>
              <a:defRPr baseline="0"/>
            </a:lvl1pPr>
          </a:lstStyle>
          <a:p>
            <a:r>
              <a:rPr lang="en-US"/>
              <a:t>The Title and Content Layout Is Used for Bullet Lists, Tables, Graphs, SmartArt, or Pictures</a:t>
            </a:r>
          </a:p>
        </p:txBody>
      </p:sp>
      <p:sp>
        <p:nvSpPr>
          <p:cNvPr id="40" name="Content Placeholder 39"/>
          <p:cNvSpPr>
            <a:spLocks noGrp="1"/>
          </p:cNvSpPr>
          <p:nvPr>
            <p:ph sz="quarter" idx="15" hasCustomPrompt="1"/>
          </p:nvPr>
        </p:nvSpPr>
        <p:spPr>
          <a:xfrm>
            <a:off x="457200" y="1280160"/>
            <a:ext cx="11338560" cy="484632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here to add bulleted text, or click on an icon below to add a table, graph, SmartArt object, or picture.</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2AA9125-8E7E-4289-BFBD-4B5E8E836C93}"/>
              </a:ext>
            </a:extLst>
          </p:cNvPr>
          <p:cNvSpPr>
            <a:spLocks noGrp="1"/>
          </p:cNvSpPr>
          <p:nvPr>
            <p:ph type="body" sz="quarter" idx="16" hasCustomPrompt="1"/>
          </p:nvPr>
        </p:nvSpPr>
        <p:spPr>
          <a:xfrm>
            <a:off x="457200" y="6135688"/>
            <a:ext cx="11337925" cy="192087"/>
          </a:xfrm>
        </p:spPr>
        <p:txBody>
          <a:bodyPr anchor="b" anchorCtr="0">
            <a:noAutofit/>
          </a:bodyPr>
          <a:lstStyle>
            <a:lvl1pPr marL="0" indent="0">
              <a:lnSpc>
                <a:spcPct val="100000"/>
              </a:lnSpc>
              <a:spcBef>
                <a:spcPts val="0"/>
              </a:spcBef>
              <a:buNone/>
              <a:defRPr sz="1000"/>
            </a:lvl1pPr>
            <a:lvl2pPr marL="320040" indent="0">
              <a:lnSpc>
                <a:spcPct val="100000"/>
              </a:lnSpc>
              <a:spcBef>
                <a:spcPts val="0"/>
              </a:spcBef>
              <a:buNone/>
              <a:defRPr sz="1000"/>
            </a:lvl2pPr>
            <a:lvl3pPr marL="685800" indent="0">
              <a:lnSpc>
                <a:spcPct val="100000"/>
              </a:lnSpc>
              <a:spcBef>
                <a:spcPts val="0"/>
              </a:spcBef>
              <a:buNone/>
              <a:defRPr sz="1000"/>
            </a:lvl3pPr>
            <a:lvl4pPr marL="1005840" indent="0">
              <a:lnSpc>
                <a:spcPct val="100000"/>
              </a:lnSpc>
              <a:spcBef>
                <a:spcPts val="0"/>
              </a:spcBef>
              <a:buNone/>
              <a:defRPr sz="1000"/>
            </a:lvl4pPr>
            <a:lvl5pPr marL="1325880" indent="0">
              <a:lnSpc>
                <a:spcPct val="100000"/>
              </a:lnSpc>
              <a:spcBef>
                <a:spcPts val="0"/>
              </a:spcBef>
              <a:buNone/>
              <a:defRPr sz="1000"/>
            </a:lvl5pPr>
          </a:lstStyle>
          <a:p>
            <a:pPr lvl="0"/>
            <a:r>
              <a:rPr lang="en-US"/>
              <a:t>Source: Placeholder for sources and permissions (if needed).</a:t>
            </a:r>
          </a:p>
        </p:txBody>
      </p:sp>
      <p:sp>
        <p:nvSpPr>
          <p:cNvPr id="2" name="Slide Number Placeholder 1"/>
          <p:cNvSpPr>
            <a:spLocks noGrp="1"/>
          </p:cNvSpPr>
          <p:nvPr>
            <p:ph type="sldNum" sz="quarter" idx="14"/>
          </p:nvPr>
        </p:nvSpPr>
        <p:spPr/>
        <p:txBody>
          <a:bodyPr/>
          <a:lstStyle/>
          <a:p>
            <a:fld id="{99A20822-4A49-4D36-86E3-300BA48D3F00}" type="slidenum">
              <a:rPr lang="en-US" smtClean="0"/>
              <a:pPr/>
              <a:t>‹#›</a:t>
            </a:fld>
            <a:endParaRPr lang="en-US"/>
          </a:p>
        </p:txBody>
      </p:sp>
    </p:spTree>
    <p:extLst>
      <p:ext uri="{BB962C8B-B14F-4D97-AF65-F5344CB8AC3E}">
        <p14:creationId xmlns:p14="http://schemas.microsoft.com/office/powerpoint/2010/main" val="17005554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Title 4"/>
          <p:cNvSpPr>
            <a:spLocks noGrp="1"/>
          </p:cNvSpPr>
          <p:nvPr>
            <p:ph type="title" hasCustomPrompt="1"/>
          </p:nvPr>
        </p:nvSpPr>
        <p:spPr>
          <a:xfrm>
            <a:off x="457200" y="0"/>
            <a:ext cx="11338560" cy="1107996"/>
          </a:xfrm>
        </p:spPr>
        <p:txBody>
          <a:bodyPr>
            <a:noAutofit/>
          </a:bodyPr>
          <a:lstStyle>
            <a:lvl1pPr>
              <a:defRPr baseline="0"/>
            </a:lvl1pPr>
          </a:lstStyle>
          <a:p>
            <a:r>
              <a:rPr lang="en-US"/>
              <a:t>The Two Content Layout Can Have a Bullet List, Table, Graph, SmartArt, or Picture on Either Side</a:t>
            </a:r>
          </a:p>
        </p:txBody>
      </p:sp>
      <p:sp>
        <p:nvSpPr>
          <p:cNvPr id="3" name="Left Content"/>
          <p:cNvSpPr>
            <a:spLocks noGrp="1"/>
          </p:cNvSpPr>
          <p:nvPr>
            <p:ph sz="half" idx="1" hasCustomPrompt="1"/>
          </p:nvPr>
        </p:nvSpPr>
        <p:spPr>
          <a:xfrm>
            <a:off x="457200" y="1280160"/>
            <a:ext cx="5568696" cy="4846320"/>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here to add bulleted text, or click on an icon below to add a table, graph, SmartArt object, or picture.</a:t>
            </a:r>
          </a:p>
          <a:p>
            <a:pPr lvl="1"/>
            <a:r>
              <a:rPr lang="en-US"/>
              <a:t>Second level</a:t>
            </a:r>
          </a:p>
          <a:p>
            <a:pPr lvl="2"/>
            <a:r>
              <a:rPr lang="en-US"/>
              <a:t>Third level</a:t>
            </a:r>
          </a:p>
          <a:p>
            <a:pPr lvl="3"/>
            <a:r>
              <a:rPr lang="en-US"/>
              <a:t>Fourth level</a:t>
            </a:r>
          </a:p>
          <a:p>
            <a:pPr lvl="4"/>
            <a:r>
              <a:rPr lang="en-US"/>
              <a:t>Fifth level</a:t>
            </a:r>
          </a:p>
        </p:txBody>
      </p:sp>
      <p:sp>
        <p:nvSpPr>
          <p:cNvPr id="4" name="Right Content"/>
          <p:cNvSpPr>
            <a:spLocks noGrp="1"/>
          </p:cNvSpPr>
          <p:nvPr>
            <p:ph sz="half" idx="2" hasCustomPrompt="1"/>
          </p:nvPr>
        </p:nvSpPr>
        <p:spPr>
          <a:xfrm>
            <a:off x="6227064" y="1280160"/>
            <a:ext cx="5568696" cy="4846320"/>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here to add bulleted text, or click on an icon below to add a table, graph, SmartArt object, or picture.</a:t>
            </a:r>
          </a:p>
          <a:p>
            <a:pPr lvl="1"/>
            <a:r>
              <a:rPr lang="en-US"/>
              <a:t>Second level</a:t>
            </a:r>
          </a:p>
          <a:p>
            <a:pPr lvl="2"/>
            <a:r>
              <a:rPr lang="en-US"/>
              <a:t>Third level</a:t>
            </a:r>
          </a:p>
          <a:p>
            <a:pPr lvl="3"/>
            <a:r>
              <a:rPr lang="en-US"/>
              <a:t>Fourth level</a:t>
            </a:r>
          </a:p>
          <a:p>
            <a:pPr lvl="4"/>
            <a:r>
              <a:rPr lang="en-US"/>
              <a:t>Fifth level</a:t>
            </a:r>
          </a:p>
        </p:txBody>
      </p:sp>
      <p:sp>
        <p:nvSpPr>
          <p:cNvPr id="9" name="Text Placeholder 4">
            <a:extLst>
              <a:ext uri="{FF2B5EF4-FFF2-40B4-BE49-F238E27FC236}">
                <a16:creationId xmlns:a16="http://schemas.microsoft.com/office/drawing/2014/main" id="{B426A431-D4CC-45F2-ADA0-427E722EFA25}"/>
              </a:ext>
            </a:extLst>
          </p:cNvPr>
          <p:cNvSpPr>
            <a:spLocks noGrp="1"/>
          </p:cNvSpPr>
          <p:nvPr>
            <p:ph type="body" sz="quarter" idx="16" hasCustomPrompt="1"/>
          </p:nvPr>
        </p:nvSpPr>
        <p:spPr>
          <a:xfrm>
            <a:off x="457200" y="6135688"/>
            <a:ext cx="11337925" cy="192087"/>
          </a:xfrm>
        </p:spPr>
        <p:txBody>
          <a:bodyPr anchor="b" anchorCtr="0">
            <a:noAutofit/>
          </a:bodyPr>
          <a:lstStyle>
            <a:lvl1pPr marL="0" indent="0">
              <a:lnSpc>
                <a:spcPct val="100000"/>
              </a:lnSpc>
              <a:spcBef>
                <a:spcPts val="400"/>
              </a:spcBef>
              <a:buNone/>
              <a:defRPr sz="1000"/>
            </a:lvl1pPr>
            <a:lvl2pPr marL="320040" indent="0">
              <a:lnSpc>
                <a:spcPct val="100000"/>
              </a:lnSpc>
              <a:spcBef>
                <a:spcPts val="0"/>
              </a:spcBef>
              <a:buNone/>
              <a:defRPr sz="1000"/>
            </a:lvl2pPr>
            <a:lvl3pPr marL="685800" indent="0">
              <a:lnSpc>
                <a:spcPct val="100000"/>
              </a:lnSpc>
              <a:spcBef>
                <a:spcPts val="0"/>
              </a:spcBef>
              <a:buNone/>
              <a:defRPr sz="1000"/>
            </a:lvl3pPr>
            <a:lvl4pPr marL="1005840" indent="0">
              <a:lnSpc>
                <a:spcPct val="100000"/>
              </a:lnSpc>
              <a:spcBef>
                <a:spcPts val="0"/>
              </a:spcBef>
              <a:buNone/>
              <a:defRPr sz="1000"/>
            </a:lvl4pPr>
            <a:lvl5pPr marL="1325880" indent="0">
              <a:lnSpc>
                <a:spcPct val="100000"/>
              </a:lnSpc>
              <a:spcBef>
                <a:spcPts val="0"/>
              </a:spcBef>
              <a:buNone/>
              <a:defRPr sz="1000"/>
            </a:lvl5pPr>
          </a:lstStyle>
          <a:p>
            <a:pPr lvl="0"/>
            <a:r>
              <a:rPr lang="en-US"/>
              <a:t>Source: Placeholder for sources and permissions (if needed).</a:t>
            </a:r>
          </a:p>
        </p:txBody>
      </p:sp>
      <p:sp>
        <p:nvSpPr>
          <p:cNvPr id="7" name="Slide Number"/>
          <p:cNvSpPr>
            <a:spLocks noGrp="1"/>
          </p:cNvSpPr>
          <p:nvPr>
            <p:ph type="sldNum" sz="quarter" idx="12"/>
          </p:nvPr>
        </p:nvSpPr>
        <p:spPr/>
        <p:txBody>
          <a:bodyPr/>
          <a:lstStyle/>
          <a:p>
            <a:fld id="{BABF4E83-61DB-418F-A99F-17BC9BB58EF6}" type="slidenum">
              <a:rPr lang="en-US" smtClean="0"/>
              <a:t>‹#›</a:t>
            </a:fld>
            <a:endParaRPr lang="en-US"/>
          </a:p>
        </p:txBody>
      </p:sp>
    </p:spTree>
    <p:extLst>
      <p:ext uri="{BB962C8B-B14F-4D97-AF65-F5344CB8AC3E}">
        <p14:creationId xmlns:p14="http://schemas.microsoft.com/office/powerpoint/2010/main" val="2293465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irst Level No Bullet">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baseline="0"/>
            </a:lvl1pPr>
          </a:lstStyle>
          <a:p>
            <a:r>
              <a:rPr lang="en-US"/>
              <a:t>First Level No Bullet Layout</a:t>
            </a:r>
          </a:p>
        </p:txBody>
      </p:sp>
      <p:sp>
        <p:nvSpPr>
          <p:cNvPr id="4" name="Content Placeholder 3"/>
          <p:cNvSpPr>
            <a:spLocks noGrp="1"/>
          </p:cNvSpPr>
          <p:nvPr>
            <p:ph sz="quarter" idx="14" hasCustomPrompt="1"/>
          </p:nvPr>
        </p:nvSpPr>
        <p:spPr>
          <a:xfrm>
            <a:off x="457200" y="1280160"/>
            <a:ext cx="11338560" cy="4846320"/>
          </a:xfrm>
        </p:spPr>
        <p:txBody>
          <a:bodyPr>
            <a:noAutofit/>
          </a:bodyPr>
          <a:lstStyle>
            <a:lvl1pPr marL="0" indent="0">
              <a:lnSpc>
                <a:spcPct val="100000"/>
              </a:lnSpc>
              <a:spcBef>
                <a:spcPts val="1800"/>
              </a:spcBef>
              <a:buClr>
                <a:schemeClr val="tx1"/>
              </a:buClr>
              <a:buNone/>
              <a:defRPr sz="2800">
                <a:solidFill>
                  <a:schemeClr val="tx1"/>
                </a:solidFill>
              </a:defRPr>
            </a:lvl1pPr>
            <a:lvl2pPr marL="320040" indent="-320040">
              <a:lnSpc>
                <a:spcPct val="100000"/>
              </a:lnSpc>
              <a:spcBef>
                <a:spcPts val="600"/>
              </a:spcBef>
              <a:buClr>
                <a:schemeClr val="tx1"/>
              </a:buClr>
              <a:buFont typeface="Times New Roman" panose="02020603050405020304" pitchFamily="18" charset="0"/>
              <a:buChar char="•"/>
              <a:defRPr sz="2800">
                <a:solidFill>
                  <a:schemeClr val="tx1"/>
                </a:solidFill>
              </a:defRPr>
            </a:lvl2pPr>
            <a:lvl3pPr marL="640080" indent="-320040">
              <a:lnSpc>
                <a:spcPct val="100000"/>
              </a:lnSpc>
              <a:spcBef>
                <a:spcPts val="600"/>
              </a:spcBef>
              <a:buClr>
                <a:schemeClr val="tx1"/>
              </a:buClr>
              <a:buFont typeface="Arial Narrow" panose="020B0606020202030204" pitchFamily="34" charset="0"/>
              <a:buChar char="–"/>
              <a:defRPr sz="2800">
                <a:solidFill>
                  <a:schemeClr val="tx1"/>
                </a:solidFill>
              </a:defRPr>
            </a:lvl3pPr>
            <a:lvl4pPr marL="960120" indent="-320040">
              <a:lnSpc>
                <a:spcPct val="100000"/>
              </a:lnSpc>
              <a:spcBef>
                <a:spcPts val="600"/>
              </a:spcBef>
              <a:buClr>
                <a:schemeClr val="tx1"/>
              </a:buClr>
              <a:buFont typeface="Arial Narrow" panose="020B0606020202030204" pitchFamily="34" charset="0"/>
              <a:buChar char="»"/>
              <a:defRPr sz="2800">
                <a:solidFill>
                  <a:schemeClr val="tx1"/>
                </a:solidFill>
              </a:defRPr>
            </a:lvl4pPr>
            <a:lvl5pPr marL="1280160" indent="-320040">
              <a:lnSpc>
                <a:spcPct val="100000"/>
              </a:lnSpc>
              <a:spcBef>
                <a:spcPts val="600"/>
              </a:spcBef>
              <a:buClr>
                <a:schemeClr val="tx1"/>
              </a:buClr>
              <a:buFont typeface="Arial Narrow" panose="020B0606020202030204" pitchFamily="34" charset="0"/>
              <a:buChar char="◦"/>
              <a:defRPr sz="2800">
                <a:solidFill>
                  <a:schemeClr val="tx1"/>
                </a:solidFill>
              </a:defRPr>
            </a:lvl5pPr>
            <a:lvl6pPr marL="1600200" indent="-320040">
              <a:lnSpc>
                <a:spcPct val="100000"/>
              </a:lnSpc>
              <a:spcBef>
                <a:spcPts val="600"/>
              </a:spcBef>
              <a:buClr>
                <a:schemeClr val="tx1"/>
              </a:buClr>
              <a:buFont typeface="Arial Narrow" panose="020B0606020202030204" pitchFamily="34" charset="0"/>
              <a:buChar char="›"/>
              <a:defRPr sz="2800" baseline="0">
                <a:solidFill>
                  <a:schemeClr val="tx1"/>
                </a:solidFill>
              </a:defRPr>
            </a:lvl6pPr>
          </a:lstStyle>
          <a:p>
            <a:pPr lvl="0"/>
            <a:r>
              <a:rPr lang="en-US"/>
              <a:t>Click here to add text, or click on an icon below to add a table, graph, SmartArt object, or picture. The first text level has no bullet. Use the Increase List Level and Decrease List Level icons in the Paragraph group on the Home tab to move between first level (no bullet) and second level (round bullet) text.</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7" name="Text Placeholder 4">
            <a:extLst>
              <a:ext uri="{FF2B5EF4-FFF2-40B4-BE49-F238E27FC236}">
                <a16:creationId xmlns:a16="http://schemas.microsoft.com/office/drawing/2014/main" id="{332AC8C8-D13D-4199-957C-3DD35E1FE894}"/>
              </a:ext>
            </a:extLst>
          </p:cNvPr>
          <p:cNvSpPr>
            <a:spLocks noGrp="1"/>
          </p:cNvSpPr>
          <p:nvPr>
            <p:ph type="body" sz="quarter" idx="16" hasCustomPrompt="1"/>
          </p:nvPr>
        </p:nvSpPr>
        <p:spPr>
          <a:xfrm>
            <a:off x="457200" y="6135688"/>
            <a:ext cx="11337925" cy="192087"/>
          </a:xfrm>
        </p:spPr>
        <p:txBody>
          <a:bodyPr anchor="b" anchorCtr="0">
            <a:noAutofit/>
          </a:bodyPr>
          <a:lstStyle>
            <a:lvl1pPr marL="0" indent="0">
              <a:lnSpc>
                <a:spcPct val="100000"/>
              </a:lnSpc>
              <a:spcBef>
                <a:spcPts val="400"/>
              </a:spcBef>
              <a:buNone/>
              <a:defRPr sz="1000">
                <a:solidFill>
                  <a:schemeClr val="tx1"/>
                </a:solidFill>
              </a:defRPr>
            </a:lvl1pPr>
            <a:lvl2pPr marL="320040" indent="0">
              <a:lnSpc>
                <a:spcPct val="100000"/>
              </a:lnSpc>
              <a:spcBef>
                <a:spcPts val="0"/>
              </a:spcBef>
              <a:buNone/>
              <a:defRPr sz="1000"/>
            </a:lvl2pPr>
            <a:lvl3pPr marL="685800" indent="0">
              <a:lnSpc>
                <a:spcPct val="100000"/>
              </a:lnSpc>
              <a:spcBef>
                <a:spcPts val="0"/>
              </a:spcBef>
              <a:buNone/>
              <a:defRPr sz="1000"/>
            </a:lvl3pPr>
            <a:lvl4pPr marL="1005840" indent="0">
              <a:lnSpc>
                <a:spcPct val="100000"/>
              </a:lnSpc>
              <a:spcBef>
                <a:spcPts val="0"/>
              </a:spcBef>
              <a:buNone/>
              <a:defRPr sz="1000"/>
            </a:lvl4pPr>
            <a:lvl5pPr marL="1325880" indent="0">
              <a:lnSpc>
                <a:spcPct val="100000"/>
              </a:lnSpc>
              <a:spcBef>
                <a:spcPts val="0"/>
              </a:spcBef>
              <a:buNone/>
              <a:defRPr sz="1000"/>
            </a:lvl5pPr>
          </a:lstStyle>
          <a:p>
            <a:pPr lvl="0"/>
            <a:r>
              <a:rPr lang="en-US"/>
              <a:t>Source: Placeholder for sources and permissions (if needed).</a:t>
            </a:r>
          </a:p>
        </p:txBody>
      </p:sp>
      <p:sp>
        <p:nvSpPr>
          <p:cNvPr id="6" name="Slide Number"/>
          <p:cNvSpPr>
            <a:spLocks noGrp="1"/>
          </p:cNvSpPr>
          <p:nvPr>
            <p:ph type="sldNum" sz="quarter" idx="12"/>
          </p:nvPr>
        </p:nvSpPr>
        <p:spPr/>
        <p:txBody>
          <a:bodyPr/>
          <a:lstStyle/>
          <a:p>
            <a:fld id="{99A20822-4A49-4D36-86E3-300BA48D3F00}" type="slidenum">
              <a:rPr lang="en-US" smtClean="0"/>
              <a:t>‹#›</a:t>
            </a:fld>
            <a:endParaRPr lang="en-US"/>
          </a:p>
        </p:txBody>
      </p:sp>
    </p:spTree>
    <p:extLst>
      <p:ext uri="{BB962C8B-B14F-4D97-AF65-F5344CB8AC3E}">
        <p14:creationId xmlns:p14="http://schemas.microsoft.com/office/powerpoint/2010/main" val="28455382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Object With Lead-in Text">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lstStyle>
            <a:lvl1pPr>
              <a:lnSpc>
                <a:spcPct val="100000"/>
              </a:lnSpc>
              <a:defRPr baseline="0"/>
            </a:lvl1pPr>
          </a:lstStyle>
          <a:p>
            <a:r>
              <a:rPr lang="en-US"/>
              <a:t>Object With Lead-In Text Layout Is Used With Tables, Graphs, SmartArt, or Pictures</a:t>
            </a:r>
          </a:p>
        </p:txBody>
      </p:sp>
      <p:sp>
        <p:nvSpPr>
          <p:cNvPr id="8" name="Text Placeholder 7"/>
          <p:cNvSpPr>
            <a:spLocks noGrp="1"/>
          </p:cNvSpPr>
          <p:nvPr>
            <p:ph type="body" sz="quarter" idx="15" hasCustomPrompt="1"/>
          </p:nvPr>
        </p:nvSpPr>
        <p:spPr>
          <a:xfrm>
            <a:off x="457200" y="1280160"/>
            <a:ext cx="11338560" cy="1068210"/>
          </a:xfrm>
        </p:spPr>
        <p:txBody>
          <a:bodyPr>
            <a:normAutofit/>
          </a:bodyPr>
          <a:lstStyle>
            <a:lvl1pPr marL="0" indent="0">
              <a:lnSpc>
                <a:spcPct val="100000"/>
              </a:lnSpc>
              <a:spcBef>
                <a:spcPts val="0"/>
              </a:spcBef>
              <a:buNone/>
              <a:defRPr sz="2000" baseline="0">
                <a:solidFill>
                  <a:schemeClr val="tx1"/>
                </a:solidFill>
              </a:defRPr>
            </a:lvl1pPr>
            <a:lvl2pPr>
              <a:defRPr sz="1350"/>
            </a:lvl2pPr>
            <a:lvl3pPr>
              <a:defRPr sz="1350"/>
            </a:lvl3pPr>
            <a:lvl4pPr>
              <a:defRPr sz="1350"/>
            </a:lvl4pPr>
            <a:lvl5pPr>
              <a:defRPr sz="1350"/>
            </a:lvl5pPr>
          </a:lstStyle>
          <a:p>
            <a:pPr lvl="0"/>
            <a:r>
              <a:rPr lang="en-US"/>
              <a:t>Click here to add a short lead-in paragraph. Text will shrink to fit this placeholder.</a:t>
            </a:r>
          </a:p>
        </p:txBody>
      </p:sp>
      <p:sp>
        <p:nvSpPr>
          <p:cNvPr id="5" name="Content Placeholder 4"/>
          <p:cNvSpPr>
            <a:spLocks noGrp="1"/>
          </p:cNvSpPr>
          <p:nvPr>
            <p:ph sz="quarter" idx="17" hasCustomPrompt="1"/>
          </p:nvPr>
        </p:nvSpPr>
        <p:spPr>
          <a:xfrm>
            <a:off x="457200" y="2459734"/>
            <a:ext cx="11338560" cy="3529585"/>
          </a:xfrm>
        </p:spPr>
        <p:txBody>
          <a:bodyPr>
            <a:normAutofit/>
          </a:bodyPr>
          <a:lstStyle>
            <a:lvl1pPr>
              <a:lnSpc>
                <a:spcPct val="100000"/>
              </a:lnSpc>
              <a:spcBef>
                <a:spcPts val="450"/>
              </a:spcBef>
              <a:buClr>
                <a:schemeClr val="tx1"/>
              </a:buClr>
              <a:defRPr sz="2000">
                <a:solidFill>
                  <a:schemeClr val="tx1"/>
                </a:solidFill>
              </a:defRPr>
            </a:lvl1pPr>
            <a:lvl2pPr>
              <a:lnSpc>
                <a:spcPct val="100000"/>
              </a:lnSpc>
              <a:spcBef>
                <a:spcPts val="400"/>
              </a:spcBef>
              <a:buClr>
                <a:schemeClr val="tx1"/>
              </a:buClr>
              <a:defRPr sz="2000">
                <a:solidFill>
                  <a:schemeClr val="tx1"/>
                </a:solidFill>
              </a:defRPr>
            </a:lvl2pPr>
            <a:lvl3pPr>
              <a:lnSpc>
                <a:spcPct val="100000"/>
              </a:lnSpc>
              <a:spcBef>
                <a:spcPts val="400"/>
              </a:spcBef>
              <a:buClr>
                <a:schemeClr val="tx1"/>
              </a:buClr>
              <a:defRPr sz="2000">
                <a:solidFill>
                  <a:schemeClr val="tx1"/>
                </a:solidFill>
              </a:defRPr>
            </a:lvl3pPr>
            <a:lvl4pPr>
              <a:lnSpc>
                <a:spcPct val="100000"/>
              </a:lnSpc>
              <a:spcBef>
                <a:spcPts val="400"/>
              </a:spcBef>
              <a:buClr>
                <a:schemeClr val="tx1"/>
              </a:buClr>
              <a:defRPr sz="2000">
                <a:solidFill>
                  <a:schemeClr val="tx1"/>
                </a:solidFill>
              </a:defRPr>
            </a:lvl4pPr>
            <a:lvl5pPr>
              <a:lnSpc>
                <a:spcPct val="100000"/>
              </a:lnSpc>
              <a:spcBef>
                <a:spcPts val="400"/>
              </a:spcBef>
              <a:buClr>
                <a:schemeClr val="tx1"/>
              </a:buClr>
              <a:defRPr sz="2000">
                <a:solidFill>
                  <a:schemeClr val="tx1"/>
                </a:solidFill>
              </a:defRPr>
            </a:lvl5pPr>
          </a:lstStyle>
          <a:p>
            <a:pPr lvl="0"/>
            <a:r>
              <a:rPr lang="en-US"/>
              <a:t>Click on an icon below to insert a table, graph, SmartArt object, or picture. For tables, enter the number of columns and rows, and click OK. Table columns are left aligned by default. Manually center align columns of numbers. The default table design is Medium Style 2 - Accent 4.</a:t>
            </a:r>
          </a:p>
          <a:p>
            <a:pPr lvl="1"/>
            <a:r>
              <a:rPr lang="en-US"/>
              <a:t>Second level</a:t>
            </a:r>
          </a:p>
          <a:p>
            <a:pPr lvl="2"/>
            <a:r>
              <a:rPr lang="en-US"/>
              <a:t>Third level</a:t>
            </a:r>
          </a:p>
          <a:p>
            <a:pPr lvl="3"/>
            <a:r>
              <a:rPr lang="en-US"/>
              <a:t>Fourth level</a:t>
            </a:r>
          </a:p>
          <a:p>
            <a:pPr lvl="4"/>
            <a:r>
              <a:rPr lang="en-US"/>
              <a:t>Fifth level</a:t>
            </a:r>
          </a:p>
        </p:txBody>
      </p:sp>
      <p:sp>
        <p:nvSpPr>
          <p:cNvPr id="7" name="Text Placeholder 4">
            <a:extLst>
              <a:ext uri="{FF2B5EF4-FFF2-40B4-BE49-F238E27FC236}">
                <a16:creationId xmlns:a16="http://schemas.microsoft.com/office/drawing/2014/main" id="{D639DD93-4AEE-463B-B2D6-51442AA7695F}"/>
              </a:ext>
            </a:extLst>
          </p:cNvPr>
          <p:cNvSpPr>
            <a:spLocks noGrp="1"/>
          </p:cNvSpPr>
          <p:nvPr>
            <p:ph type="body" sz="quarter" idx="16" hasCustomPrompt="1"/>
          </p:nvPr>
        </p:nvSpPr>
        <p:spPr>
          <a:xfrm>
            <a:off x="457200" y="6135688"/>
            <a:ext cx="11337925" cy="192087"/>
          </a:xfrm>
        </p:spPr>
        <p:txBody>
          <a:bodyPr anchor="b" anchorCtr="0">
            <a:noAutofit/>
          </a:bodyPr>
          <a:lstStyle>
            <a:lvl1pPr marL="0" indent="0">
              <a:lnSpc>
                <a:spcPct val="100000"/>
              </a:lnSpc>
              <a:spcBef>
                <a:spcPts val="400"/>
              </a:spcBef>
              <a:buNone/>
              <a:defRPr sz="1000">
                <a:solidFill>
                  <a:schemeClr val="tx1"/>
                </a:solidFill>
              </a:defRPr>
            </a:lvl1pPr>
            <a:lvl2pPr marL="320040" indent="0">
              <a:lnSpc>
                <a:spcPct val="100000"/>
              </a:lnSpc>
              <a:spcBef>
                <a:spcPts val="0"/>
              </a:spcBef>
              <a:buNone/>
              <a:defRPr sz="1000"/>
            </a:lvl2pPr>
            <a:lvl3pPr marL="685800" indent="0">
              <a:lnSpc>
                <a:spcPct val="100000"/>
              </a:lnSpc>
              <a:spcBef>
                <a:spcPts val="0"/>
              </a:spcBef>
              <a:buNone/>
              <a:defRPr sz="1000"/>
            </a:lvl3pPr>
            <a:lvl4pPr marL="1005840" indent="0">
              <a:lnSpc>
                <a:spcPct val="100000"/>
              </a:lnSpc>
              <a:spcBef>
                <a:spcPts val="0"/>
              </a:spcBef>
              <a:buNone/>
              <a:defRPr sz="1000"/>
            </a:lvl4pPr>
            <a:lvl5pPr marL="1325880" indent="0">
              <a:lnSpc>
                <a:spcPct val="100000"/>
              </a:lnSpc>
              <a:spcBef>
                <a:spcPts val="0"/>
              </a:spcBef>
              <a:buNone/>
              <a:defRPr sz="1000"/>
            </a:lvl5pPr>
          </a:lstStyle>
          <a:p>
            <a:pPr lvl="0"/>
            <a:r>
              <a:rPr lang="en-US"/>
              <a:t>Source: Placeholder for sources and permissions (if needed).</a:t>
            </a:r>
          </a:p>
        </p:txBody>
      </p:sp>
      <p:sp>
        <p:nvSpPr>
          <p:cNvPr id="6" name="Slide Number"/>
          <p:cNvSpPr>
            <a:spLocks noGrp="1"/>
          </p:cNvSpPr>
          <p:nvPr>
            <p:ph type="sldNum" sz="quarter" idx="12"/>
          </p:nvPr>
        </p:nvSpPr>
        <p:spPr/>
        <p:txBody>
          <a:bodyPr/>
          <a:lstStyle>
            <a:lvl1pPr>
              <a:lnSpc>
                <a:spcPct val="100000"/>
              </a:lnSpc>
              <a:defRPr/>
            </a:lvl1pPr>
          </a:lstStyle>
          <a:p>
            <a:fld id="{99A20822-4A49-4D36-86E3-300BA48D3F00}" type="slidenum">
              <a:rPr lang="en-US" smtClean="0"/>
              <a:pPr/>
              <a:t>‹#›</a:t>
            </a:fld>
            <a:endParaRPr lang="en-US"/>
          </a:p>
        </p:txBody>
      </p:sp>
    </p:spTree>
    <p:extLst>
      <p:ext uri="{BB962C8B-B14F-4D97-AF65-F5344CB8AC3E}">
        <p14:creationId xmlns:p14="http://schemas.microsoft.com/office/powerpoint/2010/main" val="23914339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Ordered Lis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Ordered List Layout</a:t>
            </a:r>
          </a:p>
        </p:txBody>
      </p:sp>
      <p:sp>
        <p:nvSpPr>
          <p:cNvPr id="5" name="Content"/>
          <p:cNvSpPr>
            <a:spLocks noGrp="1"/>
          </p:cNvSpPr>
          <p:nvPr>
            <p:ph sz="quarter" idx="17" hasCustomPrompt="1"/>
          </p:nvPr>
        </p:nvSpPr>
        <p:spPr>
          <a:xfrm>
            <a:off x="457200" y="1280160"/>
            <a:ext cx="11338560" cy="4846320"/>
          </a:xfrm>
        </p:spPr>
        <p:txBody>
          <a:bodyPr>
            <a:normAutofit/>
          </a:bodyPr>
          <a:lstStyle>
            <a:lvl1pPr marL="457200" indent="-457200">
              <a:lnSpc>
                <a:spcPct val="100000"/>
              </a:lnSpc>
              <a:spcBef>
                <a:spcPts val="1800"/>
              </a:spcBef>
              <a:buClr>
                <a:schemeClr val="tx1"/>
              </a:buClr>
              <a:buFont typeface="+mj-lt"/>
              <a:buAutoNum type="arabicPeriod"/>
              <a:defRPr sz="2000" baseline="0">
                <a:solidFill>
                  <a:schemeClr val="tx1"/>
                </a:solidFill>
              </a:defRPr>
            </a:lvl1pPr>
            <a:lvl2pPr marL="914400" indent="-457200">
              <a:lnSpc>
                <a:spcPct val="100000"/>
              </a:lnSpc>
              <a:spcBef>
                <a:spcPts val="600"/>
              </a:spcBef>
              <a:buClr>
                <a:schemeClr val="tx1"/>
              </a:buClr>
              <a:buFont typeface="+mj-lt"/>
              <a:buAutoNum type="alphaLcPeriod"/>
              <a:defRPr sz="2000">
                <a:solidFill>
                  <a:schemeClr val="tx1"/>
                </a:solidFill>
              </a:defRPr>
            </a:lvl2pPr>
            <a:lvl3pPr marL="1371600" indent="-457200">
              <a:lnSpc>
                <a:spcPct val="100000"/>
              </a:lnSpc>
              <a:spcBef>
                <a:spcPts val="600"/>
              </a:spcBef>
              <a:buClr>
                <a:schemeClr val="tx1"/>
              </a:buClr>
              <a:buFont typeface="+mj-lt"/>
              <a:buAutoNum type="romanLcPeriod"/>
              <a:defRPr sz="2000">
                <a:solidFill>
                  <a:schemeClr val="tx1"/>
                </a:solidFill>
              </a:defRPr>
            </a:lvl3pPr>
            <a:lvl4pPr marL="1828800" indent="-457200">
              <a:lnSpc>
                <a:spcPct val="100000"/>
              </a:lnSpc>
              <a:spcBef>
                <a:spcPts val="600"/>
              </a:spcBef>
              <a:buClr>
                <a:schemeClr val="tx1"/>
              </a:buClr>
              <a:buSzPct val="100000"/>
              <a:buFont typeface="+mj-lt"/>
              <a:buAutoNum type="arabicParenR"/>
              <a:defRPr sz="2000">
                <a:solidFill>
                  <a:schemeClr val="tx1"/>
                </a:solidFill>
              </a:defRPr>
            </a:lvl4pPr>
            <a:lvl5pPr marL="2286000" indent="-457200">
              <a:lnSpc>
                <a:spcPct val="100000"/>
              </a:lnSpc>
              <a:spcBef>
                <a:spcPts val="600"/>
              </a:spcBef>
              <a:buClr>
                <a:schemeClr val="tx1"/>
              </a:buClr>
              <a:buFont typeface="+mj-lt"/>
              <a:buAutoNum type="alphaLcParenR"/>
              <a:defRPr sz="2000">
                <a:solidFill>
                  <a:schemeClr val="tx1"/>
                </a:solidFill>
              </a:defRPr>
            </a:lvl5pPr>
          </a:lstStyle>
          <a:p>
            <a:pPr lvl="0"/>
            <a:r>
              <a:rPr lang="en-US"/>
              <a:t>Click here to add an ordered list, or click on an icon below to add a table, graph, SmartArt object, or picture. The ordered list uses Arabic numerals for the first level, lowercase letters for the second level, and lowercase Roman numerals for the third level.</a:t>
            </a:r>
          </a:p>
          <a:p>
            <a:pPr lvl="1"/>
            <a:r>
              <a:rPr lang="en-US"/>
              <a:t>Second level</a:t>
            </a:r>
          </a:p>
          <a:p>
            <a:pPr lvl="2"/>
            <a:r>
              <a:rPr lang="en-US"/>
              <a:t>Third level</a:t>
            </a:r>
          </a:p>
          <a:p>
            <a:pPr lvl="3"/>
            <a:r>
              <a:rPr lang="en-US"/>
              <a:t>Fourth level</a:t>
            </a:r>
          </a:p>
          <a:p>
            <a:pPr lvl="4"/>
            <a:r>
              <a:rPr lang="en-US"/>
              <a:t>Fifth level</a:t>
            </a:r>
          </a:p>
        </p:txBody>
      </p:sp>
      <p:sp>
        <p:nvSpPr>
          <p:cNvPr id="7" name="Text Placeholder 4">
            <a:extLst>
              <a:ext uri="{FF2B5EF4-FFF2-40B4-BE49-F238E27FC236}">
                <a16:creationId xmlns:a16="http://schemas.microsoft.com/office/drawing/2014/main" id="{82D91676-AF8C-4E8C-81E1-AAEF2DB58C9F}"/>
              </a:ext>
            </a:extLst>
          </p:cNvPr>
          <p:cNvSpPr>
            <a:spLocks noGrp="1"/>
          </p:cNvSpPr>
          <p:nvPr>
            <p:ph type="body" sz="quarter" idx="16" hasCustomPrompt="1"/>
          </p:nvPr>
        </p:nvSpPr>
        <p:spPr>
          <a:xfrm>
            <a:off x="457200" y="6135688"/>
            <a:ext cx="11337925" cy="192087"/>
          </a:xfrm>
        </p:spPr>
        <p:txBody>
          <a:bodyPr anchor="b" anchorCtr="0">
            <a:noAutofit/>
          </a:bodyPr>
          <a:lstStyle>
            <a:lvl1pPr marL="0" indent="0">
              <a:lnSpc>
                <a:spcPct val="100000"/>
              </a:lnSpc>
              <a:spcBef>
                <a:spcPts val="400"/>
              </a:spcBef>
              <a:buNone/>
              <a:defRPr sz="1000">
                <a:solidFill>
                  <a:schemeClr val="tx1"/>
                </a:solidFill>
              </a:defRPr>
            </a:lvl1pPr>
            <a:lvl2pPr marL="320040" indent="0">
              <a:lnSpc>
                <a:spcPct val="100000"/>
              </a:lnSpc>
              <a:spcBef>
                <a:spcPts val="0"/>
              </a:spcBef>
              <a:buNone/>
              <a:defRPr sz="1000"/>
            </a:lvl2pPr>
            <a:lvl3pPr marL="685800" indent="0">
              <a:lnSpc>
                <a:spcPct val="100000"/>
              </a:lnSpc>
              <a:spcBef>
                <a:spcPts val="0"/>
              </a:spcBef>
              <a:buNone/>
              <a:defRPr sz="1000"/>
            </a:lvl3pPr>
            <a:lvl4pPr marL="1005840" indent="0">
              <a:lnSpc>
                <a:spcPct val="100000"/>
              </a:lnSpc>
              <a:spcBef>
                <a:spcPts val="0"/>
              </a:spcBef>
              <a:buNone/>
              <a:defRPr sz="1000"/>
            </a:lvl4pPr>
            <a:lvl5pPr marL="1325880" indent="0">
              <a:lnSpc>
                <a:spcPct val="100000"/>
              </a:lnSpc>
              <a:spcBef>
                <a:spcPts val="0"/>
              </a:spcBef>
              <a:buNone/>
              <a:defRPr sz="1000"/>
            </a:lvl5pPr>
          </a:lstStyle>
          <a:p>
            <a:pPr lvl="0"/>
            <a:r>
              <a:rPr lang="en-US"/>
              <a:t>Source: Placeholder for sources and permissions (if needed).</a:t>
            </a:r>
          </a:p>
        </p:txBody>
      </p:sp>
      <p:sp>
        <p:nvSpPr>
          <p:cNvPr id="3" name="Slide Number Placeholder 2"/>
          <p:cNvSpPr>
            <a:spLocks noGrp="1"/>
          </p:cNvSpPr>
          <p:nvPr>
            <p:ph type="sldNum" sz="quarter" idx="18"/>
          </p:nvPr>
        </p:nvSpPr>
        <p:spPr/>
        <p:txBody>
          <a:bodyPr/>
          <a:lstStyle/>
          <a:p>
            <a:fld id="{99A20822-4A49-4D36-86E3-300BA48D3F00}" type="slidenum">
              <a:rPr lang="en-US" smtClean="0"/>
              <a:pPr/>
              <a:t>‹#›</a:t>
            </a:fld>
            <a:endParaRPr lang="en-US"/>
          </a:p>
        </p:txBody>
      </p:sp>
    </p:spTree>
    <p:extLst>
      <p:ext uri="{BB962C8B-B14F-4D97-AF65-F5344CB8AC3E}">
        <p14:creationId xmlns:p14="http://schemas.microsoft.com/office/powerpoint/2010/main" val="11218890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Content Ordered Lis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4337381-71B1-4319-9BA7-5A69C1F96C0B}"/>
              </a:ext>
            </a:extLst>
          </p:cNvPr>
          <p:cNvSpPr>
            <a:spLocks noGrp="1"/>
          </p:cNvSpPr>
          <p:nvPr>
            <p:ph type="title" hasCustomPrompt="1"/>
          </p:nvPr>
        </p:nvSpPr>
        <p:spPr/>
        <p:txBody>
          <a:bodyPr/>
          <a:lstStyle>
            <a:lvl1pPr>
              <a:defRPr/>
            </a:lvl1pPr>
          </a:lstStyle>
          <a:p>
            <a:r>
              <a:rPr lang="en-US"/>
              <a:t>Two Content Ordered List Layout</a:t>
            </a:r>
          </a:p>
        </p:txBody>
      </p:sp>
      <p:sp>
        <p:nvSpPr>
          <p:cNvPr id="14" name="Left Content"/>
          <p:cNvSpPr>
            <a:spLocks noGrp="1"/>
          </p:cNvSpPr>
          <p:nvPr>
            <p:ph sz="quarter" idx="18" hasCustomPrompt="1"/>
          </p:nvPr>
        </p:nvSpPr>
        <p:spPr>
          <a:xfrm>
            <a:off x="457200" y="1280160"/>
            <a:ext cx="5568696" cy="4846320"/>
          </a:xfrm>
        </p:spPr>
        <p:txBody>
          <a:bodyPr>
            <a:normAutofit/>
          </a:bodyPr>
          <a:lstStyle>
            <a:lvl1pPr marL="457200" indent="-457200">
              <a:lnSpc>
                <a:spcPct val="100000"/>
              </a:lnSpc>
              <a:spcBef>
                <a:spcPts val="1200"/>
              </a:spcBef>
              <a:buClr>
                <a:schemeClr val="tx1"/>
              </a:buClr>
              <a:buFont typeface="+mj-lt"/>
              <a:buAutoNum type="arabicPeriod"/>
              <a:defRPr sz="2000">
                <a:solidFill>
                  <a:schemeClr val="tx1"/>
                </a:solidFill>
              </a:defRPr>
            </a:lvl1pPr>
            <a:lvl2pPr marL="914400" indent="-457200">
              <a:lnSpc>
                <a:spcPct val="100000"/>
              </a:lnSpc>
              <a:spcBef>
                <a:spcPts val="400"/>
              </a:spcBef>
              <a:buClr>
                <a:schemeClr val="tx1"/>
              </a:buClr>
              <a:buFont typeface="+mj-lt"/>
              <a:buAutoNum type="alphaLcPeriod"/>
              <a:defRPr sz="2000">
                <a:solidFill>
                  <a:schemeClr val="tx1"/>
                </a:solidFill>
              </a:defRPr>
            </a:lvl2pPr>
            <a:lvl3pPr marL="1371600" indent="-457200">
              <a:lnSpc>
                <a:spcPct val="100000"/>
              </a:lnSpc>
              <a:spcBef>
                <a:spcPts val="400"/>
              </a:spcBef>
              <a:buClr>
                <a:schemeClr val="tx1"/>
              </a:buClr>
              <a:buFont typeface="+mj-lt"/>
              <a:buAutoNum type="romanLcPeriod"/>
              <a:defRPr sz="2000">
                <a:solidFill>
                  <a:schemeClr val="tx1"/>
                </a:solidFill>
              </a:defRPr>
            </a:lvl3pPr>
            <a:lvl4pPr marL="1828800" indent="-457200">
              <a:lnSpc>
                <a:spcPct val="100000"/>
              </a:lnSpc>
              <a:spcBef>
                <a:spcPts val="400"/>
              </a:spcBef>
              <a:buClr>
                <a:schemeClr val="tx1"/>
              </a:buClr>
              <a:buSzPct val="100000"/>
              <a:buFont typeface="+mj-lt"/>
              <a:buAutoNum type="arabicParenR"/>
              <a:defRPr sz="2000">
                <a:solidFill>
                  <a:schemeClr val="tx1"/>
                </a:solidFill>
              </a:defRPr>
            </a:lvl4pPr>
            <a:lvl5pPr marL="2286000" indent="-457200">
              <a:lnSpc>
                <a:spcPct val="100000"/>
              </a:lnSpc>
              <a:spcBef>
                <a:spcPts val="400"/>
              </a:spcBef>
              <a:buClr>
                <a:schemeClr val="tx1"/>
              </a:buClr>
              <a:buFont typeface="+mj-lt"/>
              <a:buAutoNum type="alphaLcParenR"/>
              <a:defRPr sz="2000">
                <a:solidFill>
                  <a:schemeClr val="tx1"/>
                </a:solidFill>
              </a:defRPr>
            </a:lvl5pPr>
          </a:lstStyle>
          <a:p>
            <a:pPr lvl="0"/>
            <a:r>
              <a:rPr lang="en-US"/>
              <a:t>Click here to add an ordered list, or click on an icon below to add a table, graph, SmartArt object, or picture. </a:t>
            </a:r>
          </a:p>
          <a:p>
            <a:pPr lvl="1"/>
            <a:r>
              <a:rPr lang="en-US"/>
              <a:t>Second level</a:t>
            </a:r>
          </a:p>
          <a:p>
            <a:pPr lvl="2"/>
            <a:r>
              <a:rPr lang="en-US"/>
              <a:t>Third level</a:t>
            </a:r>
          </a:p>
          <a:p>
            <a:pPr lvl="3"/>
            <a:r>
              <a:rPr lang="en-US"/>
              <a:t>Fourth level</a:t>
            </a:r>
          </a:p>
          <a:p>
            <a:pPr lvl="4"/>
            <a:r>
              <a:rPr lang="en-US"/>
              <a:t>Fifth level</a:t>
            </a:r>
          </a:p>
        </p:txBody>
      </p:sp>
      <p:sp>
        <p:nvSpPr>
          <p:cNvPr id="16" name="Right Content"/>
          <p:cNvSpPr>
            <a:spLocks noGrp="1"/>
          </p:cNvSpPr>
          <p:nvPr>
            <p:ph sz="quarter" idx="19" hasCustomPrompt="1"/>
          </p:nvPr>
        </p:nvSpPr>
        <p:spPr>
          <a:xfrm>
            <a:off x="6227064" y="1280160"/>
            <a:ext cx="5568696" cy="4846320"/>
          </a:xfrm>
        </p:spPr>
        <p:txBody>
          <a:bodyPr>
            <a:normAutofit/>
          </a:bodyPr>
          <a:lstStyle>
            <a:lvl1pPr marL="457200" indent="-457200">
              <a:lnSpc>
                <a:spcPct val="100000"/>
              </a:lnSpc>
              <a:spcBef>
                <a:spcPts val="1200"/>
              </a:spcBef>
              <a:buClr>
                <a:schemeClr val="tx1"/>
              </a:buClr>
              <a:buFont typeface="+mj-lt"/>
              <a:buAutoNum type="arabicPeriod"/>
              <a:defRPr sz="2000">
                <a:solidFill>
                  <a:schemeClr val="tx1"/>
                </a:solidFill>
              </a:defRPr>
            </a:lvl1pPr>
            <a:lvl2pPr marL="914400" indent="-457200">
              <a:lnSpc>
                <a:spcPct val="100000"/>
              </a:lnSpc>
              <a:spcBef>
                <a:spcPts val="400"/>
              </a:spcBef>
              <a:buClr>
                <a:schemeClr val="tx1"/>
              </a:buClr>
              <a:buFont typeface="+mj-lt"/>
              <a:buAutoNum type="alphaLcPeriod"/>
              <a:defRPr sz="2000">
                <a:solidFill>
                  <a:schemeClr val="tx1"/>
                </a:solidFill>
              </a:defRPr>
            </a:lvl2pPr>
            <a:lvl3pPr marL="1371600" indent="-457200">
              <a:lnSpc>
                <a:spcPct val="100000"/>
              </a:lnSpc>
              <a:spcBef>
                <a:spcPts val="400"/>
              </a:spcBef>
              <a:buClr>
                <a:schemeClr val="tx1"/>
              </a:buClr>
              <a:buFont typeface="+mj-lt"/>
              <a:buAutoNum type="romanLcPeriod"/>
              <a:defRPr sz="2000">
                <a:solidFill>
                  <a:schemeClr val="tx1"/>
                </a:solidFill>
              </a:defRPr>
            </a:lvl3pPr>
            <a:lvl4pPr marL="1828800" indent="-457200">
              <a:lnSpc>
                <a:spcPct val="100000"/>
              </a:lnSpc>
              <a:spcBef>
                <a:spcPts val="400"/>
              </a:spcBef>
              <a:buClr>
                <a:schemeClr val="tx1"/>
              </a:buClr>
              <a:buSzPct val="100000"/>
              <a:buFont typeface="+mj-lt"/>
              <a:buAutoNum type="arabicParenR"/>
              <a:defRPr sz="2000">
                <a:solidFill>
                  <a:schemeClr val="tx1"/>
                </a:solidFill>
              </a:defRPr>
            </a:lvl4pPr>
            <a:lvl5pPr marL="2286000" indent="-457200">
              <a:lnSpc>
                <a:spcPct val="100000"/>
              </a:lnSpc>
              <a:spcBef>
                <a:spcPts val="400"/>
              </a:spcBef>
              <a:buClr>
                <a:schemeClr val="tx1"/>
              </a:buClr>
              <a:buFont typeface="+mj-lt"/>
              <a:buAutoNum type="alphaLcParenR"/>
              <a:defRPr sz="2000">
                <a:solidFill>
                  <a:schemeClr val="tx1"/>
                </a:solidFill>
              </a:defRPr>
            </a:lvl5pPr>
          </a:lstStyle>
          <a:p>
            <a:pPr lvl="0"/>
            <a:r>
              <a:rPr lang="en-US"/>
              <a:t>Click here to add an ordered list, or click on an icon below to add a table, graph, SmartArt object, or picture. </a:t>
            </a:r>
          </a:p>
          <a:p>
            <a:pPr lvl="1"/>
            <a:r>
              <a:rPr lang="en-US"/>
              <a:t>Second level</a:t>
            </a:r>
          </a:p>
          <a:p>
            <a:pPr lvl="2"/>
            <a:r>
              <a:rPr lang="en-US"/>
              <a:t>Third level</a:t>
            </a:r>
          </a:p>
          <a:p>
            <a:pPr lvl="3"/>
            <a:r>
              <a:rPr lang="en-US"/>
              <a:t>Fourth level</a:t>
            </a:r>
          </a:p>
          <a:p>
            <a:pPr lvl="4"/>
            <a:r>
              <a:rPr lang="en-US"/>
              <a:t>Fifth level</a:t>
            </a:r>
          </a:p>
        </p:txBody>
      </p:sp>
      <p:sp>
        <p:nvSpPr>
          <p:cNvPr id="8" name="Text Placeholder 4">
            <a:extLst>
              <a:ext uri="{FF2B5EF4-FFF2-40B4-BE49-F238E27FC236}">
                <a16:creationId xmlns:a16="http://schemas.microsoft.com/office/drawing/2014/main" id="{5E1E6650-EBB9-4E7B-B551-565E63965663}"/>
              </a:ext>
            </a:extLst>
          </p:cNvPr>
          <p:cNvSpPr>
            <a:spLocks noGrp="1"/>
          </p:cNvSpPr>
          <p:nvPr>
            <p:ph type="body" sz="quarter" idx="16" hasCustomPrompt="1"/>
          </p:nvPr>
        </p:nvSpPr>
        <p:spPr>
          <a:xfrm>
            <a:off x="457200" y="6135688"/>
            <a:ext cx="11337925" cy="192087"/>
          </a:xfrm>
        </p:spPr>
        <p:txBody>
          <a:bodyPr anchor="b" anchorCtr="0">
            <a:noAutofit/>
          </a:bodyPr>
          <a:lstStyle>
            <a:lvl1pPr marL="0" indent="0">
              <a:lnSpc>
                <a:spcPct val="100000"/>
              </a:lnSpc>
              <a:spcBef>
                <a:spcPts val="400"/>
              </a:spcBef>
              <a:buNone/>
              <a:defRPr sz="1000">
                <a:solidFill>
                  <a:schemeClr val="tx1"/>
                </a:solidFill>
              </a:defRPr>
            </a:lvl1pPr>
            <a:lvl2pPr marL="320040" indent="0">
              <a:lnSpc>
                <a:spcPct val="100000"/>
              </a:lnSpc>
              <a:spcBef>
                <a:spcPts val="0"/>
              </a:spcBef>
              <a:buNone/>
              <a:defRPr sz="1000"/>
            </a:lvl2pPr>
            <a:lvl3pPr marL="685800" indent="0">
              <a:lnSpc>
                <a:spcPct val="100000"/>
              </a:lnSpc>
              <a:spcBef>
                <a:spcPts val="0"/>
              </a:spcBef>
              <a:buNone/>
              <a:defRPr sz="1000"/>
            </a:lvl3pPr>
            <a:lvl4pPr marL="1005840" indent="0">
              <a:lnSpc>
                <a:spcPct val="100000"/>
              </a:lnSpc>
              <a:spcBef>
                <a:spcPts val="0"/>
              </a:spcBef>
              <a:buNone/>
              <a:defRPr sz="1000"/>
            </a:lvl4pPr>
            <a:lvl5pPr marL="1325880" indent="0">
              <a:lnSpc>
                <a:spcPct val="100000"/>
              </a:lnSpc>
              <a:spcBef>
                <a:spcPts val="0"/>
              </a:spcBef>
              <a:buNone/>
              <a:defRPr sz="1000"/>
            </a:lvl5pPr>
          </a:lstStyle>
          <a:p>
            <a:pPr lvl="0"/>
            <a:r>
              <a:rPr lang="en-US"/>
              <a:t>Source: Placeholder for sources and permissions (if needed).</a:t>
            </a:r>
          </a:p>
        </p:txBody>
      </p:sp>
      <p:sp>
        <p:nvSpPr>
          <p:cNvPr id="3" name="Slide Number Placeholder 2"/>
          <p:cNvSpPr>
            <a:spLocks noGrp="1"/>
          </p:cNvSpPr>
          <p:nvPr>
            <p:ph type="sldNum" sz="quarter" idx="20"/>
          </p:nvPr>
        </p:nvSpPr>
        <p:spPr/>
        <p:txBody>
          <a:bodyPr/>
          <a:lstStyle>
            <a:lvl1pPr>
              <a:lnSpc>
                <a:spcPct val="100000"/>
              </a:lnSpc>
              <a:defRPr/>
            </a:lvl1pPr>
          </a:lstStyle>
          <a:p>
            <a:fld id="{99A20822-4A49-4D36-86E3-300BA48D3F00}" type="slidenum">
              <a:rPr lang="en-US" smtClean="0"/>
              <a:pPr/>
              <a:t>‹#›</a:t>
            </a:fld>
            <a:endParaRPr lang="en-US"/>
          </a:p>
        </p:txBody>
      </p:sp>
    </p:spTree>
    <p:extLst>
      <p:ext uri="{BB962C8B-B14F-4D97-AF65-F5344CB8AC3E}">
        <p14:creationId xmlns:p14="http://schemas.microsoft.com/office/powerpoint/2010/main" val="11911304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References">
    <p:spTree>
      <p:nvGrpSpPr>
        <p:cNvPr id="1" name=""/>
        <p:cNvGrpSpPr/>
        <p:nvPr/>
      </p:nvGrpSpPr>
      <p:grpSpPr>
        <a:xfrm>
          <a:off x="0" y="0"/>
          <a:ext cx="0" cy="0"/>
          <a:chOff x="0" y="0"/>
          <a:chExt cx="0" cy="0"/>
        </a:xfrm>
      </p:grpSpPr>
      <p:sp>
        <p:nvSpPr>
          <p:cNvPr id="4" name="Title 3"/>
          <p:cNvSpPr>
            <a:spLocks noGrp="1"/>
          </p:cNvSpPr>
          <p:nvPr>
            <p:ph type="title" hasCustomPrompt="1"/>
          </p:nvPr>
        </p:nvSpPr>
        <p:spPr/>
        <p:txBody>
          <a:bodyPr/>
          <a:lstStyle>
            <a:lvl1pPr>
              <a:defRPr/>
            </a:lvl1pPr>
          </a:lstStyle>
          <a:p>
            <a:r>
              <a:rPr lang="en-US"/>
              <a:t>References</a:t>
            </a:r>
          </a:p>
        </p:txBody>
      </p:sp>
      <p:sp>
        <p:nvSpPr>
          <p:cNvPr id="10" name="Content"/>
          <p:cNvSpPr>
            <a:spLocks noGrp="1"/>
          </p:cNvSpPr>
          <p:nvPr>
            <p:ph type="body" sz="quarter" idx="13" hasCustomPrompt="1"/>
          </p:nvPr>
        </p:nvSpPr>
        <p:spPr>
          <a:xfrm>
            <a:off x="457200" y="1280160"/>
            <a:ext cx="11338560" cy="4846320"/>
          </a:xfrm>
        </p:spPr>
        <p:txBody>
          <a:bodyPr>
            <a:noAutofit/>
          </a:bodyPr>
          <a:lstStyle>
            <a:lvl1pPr marL="0" indent="-457200">
              <a:lnSpc>
                <a:spcPct val="100000"/>
              </a:lnSpc>
              <a:spcBef>
                <a:spcPts val="1800"/>
              </a:spcBef>
              <a:buNone/>
              <a:defRPr sz="2000" i="0" baseline="0">
                <a:solidFill>
                  <a:schemeClr val="tx1"/>
                </a:solidFill>
              </a:defRPr>
            </a:lvl1pPr>
            <a:lvl2pPr>
              <a:defRPr sz="1800"/>
            </a:lvl2pPr>
            <a:lvl3pPr>
              <a:defRPr sz="1800"/>
            </a:lvl3pPr>
            <a:lvl4pPr>
              <a:defRPr sz="1800"/>
            </a:lvl4pPr>
            <a:lvl5pPr>
              <a:defRPr sz="1800"/>
            </a:lvl5pPr>
          </a:lstStyle>
          <a:p>
            <a:pPr marL="457200"/>
            <a:r>
              <a:rPr lang="en-US"/>
              <a:t>References are 20 point with a 0.5” hanging indent and follow APA 6th Edition guidelines.</a:t>
            </a:r>
          </a:p>
          <a:p>
            <a:pPr marL="457200"/>
            <a:r>
              <a:rPr lang="en-US" err="1"/>
              <a:t>Hanushek</a:t>
            </a:r>
            <a:r>
              <a:rPr lang="en-US"/>
              <a:t>, E. A., &amp; Haycock, K. (2010). An effective teacher in every classroom: A lofty goal, but how to do it? </a:t>
            </a:r>
            <a:r>
              <a:rPr lang="en-US" i="1"/>
              <a:t>Education Next, 10</a:t>
            </a:r>
            <a:r>
              <a:rPr lang="en-US"/>
              <a:t>(3), 47–52.</a:t>
            </a:r>
          </a:p>
          <a:p>
            <a:pPr marL="457200"/>
            <a:r>
              <a:rPr lang="en-US" err="1"/>
              <a:t>Hanushek</a:t>
            </a:r>
            <a:r>
              <a:rPr lang="en-US"/>
              <a:t>, E. A., &amp; </a:t>
            </a:r>
            <a:r>
              <a:rPr lang="en-US" err="1"/>
              <a:t>Rivkin</a:t>
            </a:r>
            <a:r>
              <a:rPr lang="en-US"/>
              <a:t>, S. G. (2010). Generalizations about using value-added measures of teacher quality. </a:t>
            </a:r>
            <a:r>
              <a:rPr lang="en-US" i="1"/>
              <a:t>American Economic Review, 100</a:t>
            </a:r>
            <a:r>
              <a:rPr lang="en-US"/>
              <a:t>(2), 267–271.</a:t>
            </a:r>
          </a:p>
          <a:p>
            <a:pPr marL="457200"/>
            <a:r>
              <a:rPr lang="en-US"/>
              <a:t>Kane, T. J., &amp; </a:t>
            </a:r>
            <a:r>
              <a:rPr lang="en-US" err="1"/>
              <a:t>Staiger</a:t>
            </a:r>
            <a:r>
              <a:rPr lang="en-US"/>
              <a:t>, D. O. (2008). </a:t>
            </a:r>
            <a:r>
              <a:rPr lang="en-US" i="1"/>
              <a:t>Estimating teacher impacts on student achievement: An experimental evaluation </a:t>
            </a:r>
            <a:r>
              <a:rPr lang="en-US"/>
              <a:t>(NBER Working Paper No. 14607). Cambridge, MA: National Bureau of Economic Research.</a:t>
            </a:r>
          </a:p>
          <a:p>
            <a:pPr marL="457200"/>
            <a:r>
              <a:rPr lang="en-US"/>
              <a:t>Rothstein, J. (2010). Teacher quality in educational production: Tracking, decay, and student achievement. </a:t>
            </a:r>
            <a:r>
              <a:rPr lang="en-US" i="1"/>
              <a:t>Quarterly Journal of Economics, 125</a:t>
            </a:r>
            <a:r>
              <a:rPr lang="en-US"/>
              <a:t>(1), 175–214.</a:t>
            </a:r>
          </a:p>
        </p:txBody>
      </p:sp>
      <p:sp>
        <p:nvSpPr>
          <p:cNvPr id="5" name="Slide Number"/>
          <p:cNvSpPr>
            <a:spLocks noGrp="1"/>
          </p:cNvSpPr>
          <p:nvPr>
            <p:ph type="sldNum" sz="quarter" idx="15"/>
          </p:nvPr>
        </p:nvSpPr>
        <p:spPr/>
        <p:txBody>
          <a:bodyPr/>
          <a:lstStyle/>
          <a:p>
            <a:fld id="{99A20822-4A49-4D36-86E3-300BA48D3F00}" type="slidenum">
              <a:rPr lang="en-US" smtClean="0"/>
              <a:pPr/>
              <a:t>‹#›</a:t>
            </a:fld>
            <a:endParaRPr lang="en-US"/>
          </a:p>
        </p:txBody>
      </p:sp>
    </p:spTree>
    <p:extLst>
      <p:ext uri="{BB962C8B-B14F-4D97-AF65-F5344CB8AC3E}">
        <p14:creationId xmlns:p14="http://schemas.microsoft.com/office/powerpoint/2010/main" val="6649921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Meet the Presenters">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17AB53-B5E2-410B-9125-2F6FA6CD92E3}"/>
              </a:ext>
            </a:extLst>
          </p:cNvPr>
          <p:cNvSpPr>
            <a:spLocks noGrp="1"/>
          </p:cNvSpPr>
          <p:nvPr>
            <p:ph type="title" hasCustomPrompt="1"/>
          </p:nvPr>
        </p:nvSpPr>
        <p:spPr/>
        <p:txBody>
          <a:bodyPr/>
          <a:lstStyle>
            <a:lvl1pPr>
              <a:defRPr/>
            </a:lvl1pPr>
          </a:lstStyle>
          <a:p>
            <a:r>
              <a:rPr lang="en-US"/>
              <a:t>Meet the Presenters Layout</a:t>
            </a:r>
          </a:p>
        </p:txBody>
      </p:sp>
      <p:sp>
        <p:nvSpPr>
          <p:cNvPr id="5" name="Picture Placeholder 1"/>
          <p:cNvSpPr>
            <a:spLocks noGrp="1"/>
          </p:cNvSpPr>
          <p:nvPr>
            <p:ph type="pic" sz="quarter" idx="15" hasCustomPrompt="1"/>
          </p:nvPr>
        </p:nvSpPr>
        <p:spPr>
          <a:xfrm>
            <a:off x="45720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a:t>Crop images to approximately 2” x 2” </a:t>
            </a:r>
            <a:br>
              <a:rPr lang="en-US" noProof="0"/>
            </a:br>
            <a:r>
              <a:rPr lang="en-US" noProof="0"/>
              <a:t>before inserting.</a:t>
            </a:r>
          </a:p>
          <a:p>
            <a:pPr lvl="0"/>
            <a:endParaRPr lang="en-US" noProof="0"/>
          </a:p>
          <a:p>
            <a:pPr lvl="0"/>
            <a:endParaRPr lang="en-US" noProof="0"/>
          </a:p>
          <a:p>
            <a:pPr lvl="0"/>
            <a:r>
              <a:rPr lang="en-US" noProof="0"/>
              <a:t>Photos with 150 dpi or higher resolution are recommended.</a:t>
            </a:r>
          </a:p>
        </p:txBody>
      </p:sp>
      <p:sp>
        <p:nvSpPr>
          <p:cNvPr id="6" name="Name 1"/>
          <p:cNvSpPr>
            <a:spLocks noGrp="1"/>
          </p:cNvSpPr>
          <p:nvPr>
            <p:ph type="body" sz="quarter" idx="19" hasCustomPrompt="1"/>
          </p:nvPr>
        </p:nvSpPr>
        <p:spPr>
          <a:xfrm>
            <a:off x="365760" y="3246120"/>
            <a:ext cx="2011680" cy="369887"/>
          </a:xfrm>
        </p:spPr>
        <p:txBody>
          <a:bodyPr>
            <a:normAutofit/>
          </a:bodyPr>
          <a:lstStyle>
            <a:lvl1pPr marL="0" indent="0" algn="ctr">
              <a:lnSpc>
                <a:spcPct val="100000"/>
              </a:lnSpc>
              <a:spcBef>
                <a:spcPts val="0"/>
              </a:spcBef>
              <a:buNone/>
              <a:defRPr sz="2000" b="1">
                <a:solidFill>
                  <a:schemeClr val="tx1"/>
                </a:solidFill>
              </a:defRPr>
            </a:lvl1pPr>
          </a:lstStyle>
          <a:p>
            <a:pPr lvl="0"/>
            <a:r>
              <a:rPr lang="en-US"/>
              <a:t>First Presenter</a:t>
            </a:r>
          </a:p>
        </p:txBody>
      </p:sp>
      <p:sp>
        <p:nvSpPr>
          <p:cNvPr id="7" name="Bio 1"/>
          <p:cNvSpPr>
            <a:spLocks noGrp="1"/>
          </p:cNvSpPr>
          <p:nvPr>
            <p:ph type="body" sz="quarter" idx="23" hasCustomPrompt="1"/>
          </p:nvPr>
        </p:nvSpPr>
        <p:spPr>
          <a:xfrm>
            <a:off x="365760" y="3767328"/>
            <a:ext cx="2011680" cy="2148840"/>
          </a:xfrm>
        </p:spPr>
        <p:txBody>
          <a:bodyPr>
            <a:normAutofit/>
          </a:bodyPr>
          <a:lstStyle>
            <a:lvl1pPr marL="0" indent="0" algn="ctr">
              <a:lnSpc>
                <a:spcPct val="100000"/>
              </a:lnSpc>
              <a:spcBef>
                <a:spcPts val="0"/>
              </a:spcBef>
              <a:buNone/>
              <a:defRPr sz="20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8" name="Picture Placeholder 1"/>
          <p:cNvSpPr>
            <a:spLocks noGrp="1"/>
          </p:cNvSpPr>
          <p:nvPr>
            <p:ph type="pic" sz="quarter" idx="24" hasCustomPrompt="1"/>
          </p:nvPr>
        </p:nvSpPr>
        <p:spPr>
          <a:xfrm>
            <a:off x="283464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a:t>Crop images to approximately 2” x 2” </a:t>
            </a:r>
            <a:br>
              <a:rPr lang="en-US" noProof="0"/>
            </a:br>
            <a:r>
              <a:rPr lang="en-US" noProof="0"/>
              <a:t>before inserting.</a:t>
            </a:r>
          </a:p>
          <a:p>
            <a:pPr lvl="0"/>
            <a:endParaRPr lang="en-US" noProof="0"/>
          </a:p>
          <a:p>
            <a:pPr lvl="0"/>
            <a:endParaRPr lang="en-US" noProof="0"/>
          </a:p>
          <a:p>
            <a:pPr lvl="0"/>
            <a:r>
              <a:rPr lang="en-US" noProof="0"/>
              <a:t>Photos with 150 dpi or higher resolution are recommended.</a:t>
            </a:r>
          </a:p>
        </p:txBody>
      </p:sp>
      <p:sp>
        <p:nvSpPr>
          <p:cNvPr id="9" name="Name 1"/>
          <p:cNvSpPr>
            <a:spLocks noGrp="1"/>
          </p:cNvSpPr>
          <p:nvPr>
            <p:ph type="body" sz="quarter" idx="25" hasCustomPrompt="1"/>
          </p:nvPr>
        </p:nvSpPr>
        <p:spPr>
          <a:xfrm>
            <a:off x="2743200" y="3246120"/>
            <a:ext cx="2011680" cy="369887"/>
          </a:xfrm>
        </p:spPr>
        <p:txBody>
          <a:bodyPr>
            <a:normAutofit/>
          </a:bodyPr>
          <a:lstStyle>
            <a:lvl1pPr marL="0" indent="0" algn="ctr">
              <a:lnSpc>
                <a:spcPct val="100000"/>
              </a:lnSpc>
              <a:spcBef>
                <a:spcPts val="0"/>
              </a:spcBef>
              <a:buNone/>
              <a:defRPr sz="2000" b="1">
                <a:solidFill>
                  <a:schemeClr val="tx1"/>
                </a:solidFill>
              </a:defRPr>
            </a:lvl1pPr>
          </a:lstStyle>
          <a:p>
            <a:pPr lvl="0"/>
            <a:r>
              <a:rPr lang="en-US"/>
              <a:t>Second Presenter</a:t>
            </a:r>
          </a:p>
        </p:txBody>
      </p:sp>
      <p:sp>
        <p:nvSpPr>
          <p:cNvPr id="10" name="Bio 1"/>
          <p:cNvSpPr>
            <a:spLocks noGrp="1"/>
          </p:cNvSpPr>
          <p:nvPr>
            <p:ph type="body" sz="quarter" idx="26" hasCustomPrompt="1"/>
          </p:nvPr>
        </p:nvSpPr>
        <p:spPr>
          <a:xfrm>
            <a:off x="2743200" y="3767328"/>
            <a:ext cx="2011680" cy="2148840"/>
          </a:xfrm>
        </p:spPr>
        <p:txBody>
          <a:bodyPr>
            <a:normAutofit/>
          </a:bodyPr>
          <a:lstStyle>
            <a:lvl1pPr marL="0" indent="0" algn="ctr">
              <a:lnSpc>
                <a:spcPct val="100000"/>
              </a:lnSpc>
              <a:spcBef>
                <a:spcPts val="0"/>
              </a:spcBef>
              <a:buNone/>
              <a:defRPr sz="20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11" name="Picture Placeholder 1"/>
          <p:cNvSpPr>
            <a:spLocks noGrp="1"/>
          </p:cNvSpPr>
          <p:nvPr>
            <p:ph type="pic" sz="quarter" idx="27" hasCustomPrompt="1"/>
          </p:nvPr>
        </p:nvSpPr>
        <p:spPr>
          <a:xfrm>
            <a:off x="521208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a:t>Crop images to approximately 2” x 2” </a:t>
            </a:r>
            <a:br>
              <a:rPr lang="en-US" noProof="0"/>
            </a:br>
            <a:r>
              <a:rPr lang="en-US" noProof="0"/>
              <a:t>before inserting.</a:t>
            </a:r>
          </a:p>
          <a:p>
            <a:pPr lvl="0"/>
            <a:endParaRPr lang="en-US" noProof="0"/>
          </a:p>
          <a:p>
            <a:pPr lvl="0"/>
            <a:endParaRPr lang="en-US" noProof="0"/>
          </a:p>
          <a:p>
            <a:pPr lvl="0"/>
            <a:r>
              <a:rPr lang="en-US" noProof="0"/>
              <a:t>Photos with 150 dpi or higher resolution are recommended.</a:t>
            </a:r>
          </a:p>
        </p:txBody>
      </p:sp>
      <p:sp>
        <p:nvSpPr>
          <p:cNvPr id="12" name="Name 1"/>
          <p:cNvSpPr>
            <a:spLocks noGrp="1"/>
          </p:cNvSpPr>
          <p:nvPr>
            <p:ph type="body" sz="quarter" idx="28" hasCustomPrompt="1"/>
          </p:nvPr>
        </p:nvSpPr>
        <p:spPr>
          <a:xfrm>
            <a:off x="5120640" y="3246120"/>
            <a:ext cx="2011680" cy="369887"/>
          </a:xfrm>
        </p:spPr>
        <p:txBody>
          <a:bodyPr>
            <a:normAutofit/>
          </a:bodyPr>
          <a:lstStyle>
            <a:lvl1pPr marL="0" indent="0" algn="ctr">
              <a:lnSpc>
                <a:spcPct val="100000"/>
              </a:lnSpc>
              <a:spcBef>
                <a:spcPts val="0"/>
              </a:spcBef>
              <a:buNone/>
              <a:defRPr sz="2000" b="1">
                <a:solidFill>
                  <a:schemeClr val="tx1"/>
                </a:solidFill>
              </a:defRPr>
            </a:lvl1pPr>
          </a:lstStyle>
          <a:p>
            <a:pPr lvl="0"/>
            <a:r>
              <a:rPr lang="en-US"/>
              <a:t>Third Presenter</a:t>
            </a:r>
          </a:p>
        </p:txBody>
      </p:sp>
      <p:sp>
        <p:nvSpPr>
          <p:cNvPr id="13" name="Bio 1"/>
          <p:cNvSpPr>
            <a:spLocks noGrp="1"/>
          </p:cNvSpPr>
          <p:nvPr>
            <p:ph type="body" sz="quarter" idx="29" hasCustomPrompt="1"/>
          </p:nvPr>
        </p:nvSpPr>
        <p:spPr>
          <a:xfrm>
            <a:off x="5120640" y="3767328"/>
            <a:ext cx="2011680" cy="2148840"/>
          </a:xfrm>
        </p:spPr>
        <p:txBody>
          <a:bodyPr>
            <a:normAutofit/>
          </a:bodyPr>
          <a:lstStyle>
            <a:lvl1pPr marL="0" indent="0" algn="ctr">
              <a:lnSpc>
                <a:spcPct val="100000"/>
              </a:lnSpc>
              <a:spcBef>
                <a:spcPts val="0"/>
              </a:spcBef>
              <a:buNone/>
              <a:defRPr sz="20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14" name="Picture Placeholder 1"/>
          <p:cNvSpPr>
            <a:spLocks noGrp="1"/>
          </p:cNvSpPr>
          <p:nvPr>
            <p:ph type="pic" sz="quarter" idx="30" hasCustomPrompt="1"/>
          </p:nvPr>
        </p:nvSpPr>
        <p:spPr>
          <a:xfrm>
            <a:off x="758952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a:t>Crop images to approximately 2” x 2” </a:t>
            </a:r>
            <a:br>
              <a:rPr lang="en-US" noProof="0"/>
            </a:br>
            <a:r>
              <a:rPr lang="en-US" noProof="0"/>
              <a:t>before inserting.</a:t>
            </a:r>
          </a:p>
          <a:p>
            <a:pPr lvl="0"/>
            <a:endParaRPr lang="en-US" noProof="0"/>
          </a:p>
          <a:p>
            <a:pPr lvl="0"/>
            <a:endParaRPr lang="en-US" noProof="0"/>
          </a:p>
          <a:p>
            <a:pPr lvl="0"/>
            <a:r>
              <a:rPr lang="en-US" noProof="0"/>
              <a:t>Photos with 150 dpi or higher resolution are recommended.</a:t>
            </a:r>
          </a:p>
        </p:txBody>
      </p:sp>
      <p:sp>
        <p:nvSpPr>
          <p:cNvPr id="15" name="Name 1"/>
          <p:cNvSpPr>
            <a:spLocks noGrp="1"/>
          </p:cNvSpPr>
          <p:nvPr>
            <p:ph type="body" sz="quarter" idx="31" hasCustomPrompt="1"/>
          </p:nvPr>
        </p:nvSpPr>
        <p:spPr>
          <a:xfrm>
            <a:off x="7498080" y="3246120"/>
            <a:ext cx="2011680" cy="369887"/>
          </a:xfrm>
        </p:spPr>
        <p:txBody>
          <a:bodyPr>
            <a:normAutofit/>
          </a:bodyPr>
          <a:lstStyle>
            <a:lvl1pPr marL="0" indent="0" algn="ctr">
              <a:lnSpc>
                <a:spcPct val="100000"/>
              </a:lnSpc>
              <a:spcBef>
                <a:spcPts val="0"/>
              </a:spcBef>
              <a:buNone/>
              <a:defRPr sz="2000" b="1">
                <a:solidFill>
                  <a:schemeClr val="tx1"/>
                </a:solidFill>
              </a:defRPr>
            </a:lvl1pPr>
          </a:lstStyle>
          <a:p>
            <a:pPr lvl="0"/>
            <a:r>
              <a:rPr lang="en-US"/>
              <a:t>Fourth Presenter</a:t>
            </a:r>
          </a:p>
        </p:txBody>
      </p:sp>
      <p:sp>
        <p:nvSpPr>
          <p:cNvPr id="16" name="Bio 1"/>
          <p:cNvSpPr>
            <a:spLocks noGrp="1"/>
          </p:cNvSpPr>
          <p:nvPr>
            <p:ph type="body" sz="quarter" idx="32" hasCustomPrompt="1"/>
          </p:nvPr>
        </p:nvSpPr>
        <p:spPr>
          <a:xfrm>
            <a:off x="7498080" y="3767328"/>
            <a:ext cx="2011680" cy="2148840"/>
          </a:xfrm>
        </p:spPr>
        <p:txBody>
          <a:bodyPr>
            <a:normAutofit/>
          </a:bodyPr>
          <a:lstStyle>
            <a:lvl1pPr marL="0" indent="0" algn="ctr">
              <a:lnSpc>
                <a:spcPct val="100000"/>
              </a:lnSpc>
              <a:spcBef>
                <a:spcPts val="0"/>
              </a:spcBef>
              <a:buNone/>
              <a:defRPr sz="20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17" name="Picture Placeholder 1"/>
          <p:cNvSpPr>
            <a:spLocks noGrp="1"/>
          </p:cNvSpPr>
          <p:nvPr>
            <p:ph type="pic" sz="quarter" idx="33" hasCustomPrompt="1"/>
          </p:nvPr>
        </p:nvSpPr>
        <p:spPr>
          <a:xfrm>
            <a:off x="996696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a:t>Crop images to approximately 2” x 2” </a:t>
            </a:r>
            <a:br>
              <a:rPr lang="en-US" noProof="0"/>
            </a:br>
            <a:r>
              <a:rPr lang="en-US" noProof="0"/>
              <a:t>before inserting.</a:t>
            </a:r>
          </a:p>
          <a:p>
            <a:pPr lvl="0"/>
            <a:endParaRPr lang="en-US" noProof="0"/>
          </a:p>
          <a:p>
            <a:pPr lvl="0"/>
            <a:endParaRPr lang="en-US" noProof="0"/>
          </a:p>
          <a:p>
            <a:pPr lvl="0"/>
            <a:r>
              <a:rPr lang="en-US" noProof="0"/>
              <a:t>Photos with 150 dpi or higher resolution are recommended.</a:t>
            </a:r>
          </a:p>
        </p:txBody>
      </p:sp>
      <p:sp>
        <p:nvSpPr>
          <p:cNvPr id="18" name="Name 1"/>
          <p:cNvSpPr>
            <a:spLocks noGrp="1"/>
          </p:cNvSpPr>
          <p:nvPr>
            <p:ph type="body" sz="quarter" idx="34" hasCustomPrompt="1"/>
          </p:nvPr>
        </p:nvSpPr>
        <p:spPr>
          <a:xfrm>
            <a:off x="9875520" y="3246120"/>
            <a:ext cx="2011680" cy="369887"/>
          </a:xfrm>
        </p:spPr>
        <p:txBody>
          <a:bodyPr>
            <a:normAutofit/>
          </a:bodyPr>
          <a:lstStyle>
            <a:lvl1pPr marL="0" indent="0" algn="ctr">
              <a:lnSpc>
                <a:spcPct val="100000"/>
              </a:lnSpc>
              <a:spcBef>
                <a:spcPts val="0"/>
              </a:spcBef>
              <a:buNone/>
              <a:defRPr sz="2000" b="1">
                <a:solidFill>
                  <a:schemeClr val="tx1"/>
                </a:solidFill>
              </a:defRPr>
            </a:lvl1pPr>
          </a:lstStyle>
          <a:p>
            <a:pPr lvl="0"/>
            <a:r>
              <a:rPr lang="en-US"/>
              <a:t>Fifth Presenter</a:t>
            </a:r>
          </a:p>
        </p:txBody>
      </p:sp>
      <p:sp>
        <p:nvSpPr>
          <p:cNvPr id="19" name="Bio 1"/>
          <p:cNvSpPr>
            <a:spLocks noGrp="1"/>
          </p:cNvSpPr>
          <p:nvPr>
            <p:ph type="body" sz="quarter" idx="35" hasCustomPrompt="1"/>
          </p:nvPr>
        </p:nvSpPr>
        <p:spPr>
          <a:xfrm>
            <a:off x="9875520" y="3767328"/>
            <a:ext cx="2011680" cy="2148840"/>
          </a:xfrm>
        </p:spPr>
        <p:txBody>
          <a:bodyPr>
            <a:normAutofit/>
          </a:bodyPr>
          <a:lstStyle>
            <a:lvl1pPr marL="0" indent="0" algn="ctr">
              <a:lnSpc>
                <a:spcPct val="100000"/>
              </a:lnSpc>
              <a:spcBef>
                <a:spcPts val="0"/>
              </a:spcBef>
              <a:buNone/>
              <a:defRPr sz="20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3" name="Slide Number Placeholder 2"/>
          <p:cNvSpPr>
            <a:spLocks noGrp="1"/>
          </p:cNvSpPr>
          <p:nvPr>
            <p:ph type="sldNum" sz="quarter" idx="10"/>
          </p:nvPr>
        </p:nvSpPr>
        <p:spPr/>
        <p:txBody>
          <a:bodyPr/>
          <a:lstStyle/>
          <a:p>
            <a:fld id="{99A20822-4A49-4D36-86E3-300BA48D3F00}" type="slidenum">
              <a:rPr lang="en-US" smtClean="0"/>
              <a:pPr/>
              <a:t>‹#›</a:t>
            </a:fld>
            <a:endParaRPr lang="en-US"/>
          </a:p>
        </p:txBody>
      </p:sp>
    </p:spTree>
    <p:extLst>
      <p:ext uri="{BB962C8B-B14F-4D97-AF65-F5344CB8AC3E}">
        <p14:creationId xmlns:p14="http://schemas.microsoft.com/office/powerpoint/2010/main" val="38815177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First Level No Bullet, Text Heavy">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baseline="0"/>
            </a:lvl1pPr>
          </a:lstStyle>
          <a:p>
            <a:r>
              <a:rPr lang="en-US"/>
              <a:t>Text Heavy Layout for Instructional Text</a:t>
            </a:r>
          </a:p>
        </p:txBody>
      </p:sp>
      <p:sp>
        <p:nvSpPr>
          <p:cNvPr id="10" name="Content Placeholder"/>
          <p:cNvSpPr>
            <a:spLocks noGrp="1"/>
          </p:cNvSpPr>
          <p:nvPr>
            <p:ph idx="1" hasCustomPrompt="1"/>
          </p:nvPr>
        </p:nvSpPr>
        <p:spPr>
          <a:xfrm>
            <a:off x="457200" y="1280160"/>
            <a:ext cx="11338560" cy="4846320"/>
          </a:xfrm>
          <a:prstGeom prst="rect">
            <a:avLst/>
          </a:prstGeom>
          <a:ln>
            <a:noFill/>
          </a:ln>
        </p:spPr>
        <p:txBody>
          <a:bodyPr vert="horz" lIns="0" tIns="0" rIns="0" bIns="0" rtlCol="0">
            <a:normAutofit/>
          </a:bodyPr>
          <a:lstStyle>
            <a:lvl1pPr marL="0" marR="0" indent="0" algn="l" defTabSz="685800" rtl="0" eaLnBrk="1" fontAlgn="auto" latinLnBrk="0" hangingPunct="1">
              <a:lnSpc>
                <a:spcPct val="105000"/>
              </a:lnSpc>
              <a:spcBef>
                <a:spcPts val="600"/>
              </a:spcBef>
              <a:spcAft>
                <a:spcPts val="0"/>
              </a:spcAft>
              <a:buClrTx/>
              <a:buSzPct val="100000"/>
              <a:buFont typeface="Arial" panose="020B0604020202020204" pitchFamily="34" charset="0"/>
              <a:buNone/>
              <a:tabLst/>
              <a:defRPr sz="2000" baseline="0">
                <a:solidFill>
                  <a:schemeClr val="tx1"/>
                </a:solidFill>
              </a:defRPr>
            </a:lvl1pPr>
            <a:lvl2pPr marL="228600" indent="-228600">
              <a:lnSpc>
                <a:spcPct val="105000"/>
              </a:lnSpc>
              <a:spcBef>
                <a:spcPts val="600"/>
              </a:spcBef>
              <a:buClr>
                <a:schemeClr val="tx1"/>
              </a:buClr>
              <a:buFont typeface="Arial" panose="020B0604020202020204" pitchFamily="34" charset="0"/>
              <a:buChar char="•"/>
              <a:defRPr sz="2000">
                <a:solidFill>
                  <a:schemeClr val="tx1"/>
                </a:solidFill>
              </a:defRPr>
            </a:lvl2pPr>
            <a:lvl3pPr marL="457200" indent="-228600">
              <a:lnSpc>
                <a:spcPct val="105000"/>
              </a:lnSpc>
              <a:spcBef>
                <a:spcPts val="600"/>
              </a:spcBef>
              <a:buClr>
                <a:schemeClr val="tx1"/>
              </a:buClr>
              <a:buFont typeface="Calibri" panose="020F0502020204030204" pitchFamily="34" charset="0"/>
              <a:buChar char="–"/>
              <a:defRPr sz="2000">
                <a:solidFill>
                  <a:schemeClr val="tx1"/>
                </a:solidFill>
              </a:defRPr>
            </a:lvl3pPr>
            <a:lvl4pPr marL="685800" indent="-228600">
              <a:lnSpc>
                <a:spcPct val="105000"/>
              </a:lnSpc>
              <a:spcBef>
                <a:spcPts val="600"/>
              </a:spcBef>
              <a:buClr>
                <a:schemeClr val="tx1"/>
              </a:buClr>
              <a:buFont typeface="Calibri" panose="020F0502020204030204" pitchFamily="34" charset="0"/>
              <a:buChar char="»"/>
              <a:defRPr sz="2000">
                <a:solidFill>
                  <a:schemeClr val="tx1"/>
                </a:solidFill>
              </a:defRPr>
            </a:lvl4pPr>
            <a:lvl5pPr marL="914400" indent="-228600">
              <a:lnSpc>
                <a:spcPct val="105000"/>
              </a:lnSpc>
              <a:spcBef>
                <a:spcPts val="600"/>
              </a:spcBef>
              <a:buClr>
                <a:schemeClr val="tx1"/>
              </a:buClr>
              <a:buSzPct val="110000"/>
              <a:buFont typeface="Calibri" panose="020F0502020204030204" pitchFamily="34" charset="0"/>
              <a:buChar char="◦"/>
              <a:defRPr sz="2000">
                <a:solidFill>
                  <a:schemeClr val="tx1"/>
                </a:solidFill>
              </a:defRPr>
            </a:lvl5pPr>
            <a:lvl6pPr marL="1143000" indent="-228600">
              <a:lnSpc>
                <a:spcPct val="105000"/>
              </a:lnSpc>
              <a:spcBef>
                <a:spcPts val="600"/>
              </a:spcBef>
              <a:buClr>
                <a:schemeClr val="tx1"/>
              </a:buClr>
              <a:buFont typeface="Calibri" panose="020F0502020204030204" pitchFamily="34" charset="0"/>
              <a:buChar char="›"/>
              <a:defRPr sz="2000">
                <a:solidFill>
                  <a:schemeClr val="tx1"/>
                </a:solidFill>
              </a:defRPr>
            </a:lvl6pPr>
          </a:lstStyle>
          <a:p>
            <a:pPr marL="0" marR="0" lvl="0" indent="0" algn="l" defTabSz="685800" rtl="0" eaLnBrk="1" fontAlgn="auto" latinLnBrk="0" hangingPunct="1">
              <a:lnSpc>
                <a:spcPct val="105000"/>
              </a:lnSpc>
              <a:spcBef>
                <a:spcPts val="450"/>
              </a:spcBef>
              <a:spcAft>
                <a:spcPts val="0"/>
              </a:spcAft>
              <a:buClrTx/>
              <a:buSzPct val="100000"/>
              <a:buFont typeface="Arial" panose="020B0604020202020204" pitchFamily="34" charset="0"/>
              <a:buNone/>
              <a:tabLst/>
              <a:defRPr/>
            </a:pPr>
            <a:r>
              <a:rPr lang="en-US"/>
              <a:t>The first text level has no bullet. Use Increase List Level and Decrease List Level icons in the Paragraph group on the Home tab to move between first level (no bullet) and second level (round bullet) text. Paragraph spacing is modified to 1.05 lines and 6 points before paragraph to accommodate text heavy slides. The text size will also shrink to fit within this placeholder.</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7" name="Text Placeholder 4">
            <a:extLst>
              <a:ext uri="{FF2B5EF4-FFF2-40B4-BE49-F238E27FC236}">
                <a16:creationId xmlns:a16="http://schemas.microsoft.com/office/drawing/2014/main" id="{1BB6D6E8-810C-419E-97B8-B70FB58B2427}"/>
              </a:ext>
            </a:extLst>
          </p:cNvPr>
          <p:cNvSpPr>
            <a:spLocks noGrp="1"/>
          </p:cNvSpPr>
          <p:nvPr>
            <p:ph type="body" sz="quarter" idx="16" hasCustomPrompt="1"/>
          </p:nvPr>
        </p:nvSpPr>
        <p:spPr>
          <a:xfrm>
            <a:off x="457200" y="6135688"/>
            <a:ext cx="11337925" cy="192087"/>
          </a:xfrm>
        </p:spPr>
        <p:txBody>
          <a:bodyPr anchor="b" anchorCtr="0">
            <a:noAutofit/>
          </a:bodyPr>
          <a:lstStyle>
            <a:lvl1pPr marL="0" indent="0">
              <a:lnSpc>
                <a:spcPct val="100000"/>
              </a:lnSpc>
              <a:spcBef>
                <a:spcPts val="400"/>
              </a:spcBef>
              <a:buNone/>
              <a:defRPr sz="1000">
                <a:solidFill>
                  <a:schemeClr val="tx1"/>
                </a:solidFill>
              </a:defRPr>
            </a:lvl1pPr>
            <a:lvl2pPr marL="320040" indent="0">
              <a:lnSpc>
                <a:spcPct val="100000"/>
              </a:lnSpc>
              <a:spcBef>
                <a:spcPts val="0"/>
              </a:spcBef>
              <a:buNone/>
              <a:defRPr sz="1000"/>
            </a:lvl2pPr>
            <a:lvl3pPr marL="685800" indent="0">
              <a:lnSpc>
                <a:spcPct val="100000"/>
              </a:lnSpc>
              <a:spcBef>
                <a:spcPts val="0"/>
              </a:spcBef>
              <a:buNone/>
              <a:defRPr sz="1000"/>
            </a:lvl3pPr>
            <a:lvl4pPr marL="1005840" indent="0">
              <a:lnSpc>
                <a:spcPct val="100000"/>
              </a:lnSpc>
              <a:spcBef>
                <a:spcPts val="0"/>
              </a:spcBef>
              <a:buNone/>
              <a:defRPr sz="1000"/>
            </a:lvl4pPr>
            <a:lvl5pPr marL="1325880" indent="0">
              <a:lnSpc>
                <a:spcPct val="100000"/>
              </a:lnSpc>
              <a:spcBef>
                <a:spcPts val="0"/>
              </a:spcBef>
              <a:buNone/>
              <a:defRPr sz="1000"/>
            </a:lvl5pPr>
          </a:lstStyle>
          <a:p>
            <a:pPr lvl="0"/>
            <a:r>
              <a:rPr lang="en-US"/>
              <a:t>Source: Placeholder for sources and permissions (if needed).</a:t>
            </a:r>
          </a:p>
        </p:txBody>
      </p:sp>
      <p:sp>
        <p:nvSpPr>
          <p:cNvPr id="6" name="Slide Number"/>
          <p:cNvSpPr>
            <a:spLocks noGrp="1"/>
          </p:cNvSpPr>
          <p:nvPr>
            <p:ph type="sldNum" sz="quarter" idx="12"/>
          </p:nvPr>
        </p:nvSpPr>
        <p:spPr/>
        <p:txBody>
          <a:bodyPr/>
          <a:lstStyle/>
          <a:p>
            <a:fld id="{99A20822-4A49-4D36-86E3-300BA48D3F00}" type="slidenum">
              <a:rPr lang="en-US" smtClean="0"/>
              <a:t>‹#›</a:t>
            </a:fld>
            <a:endParaRPr lang="en-US"/>
          </a:p>
        </p:txBody>
      </p:sp>
    </p:spTree>
    <p:extLst>
      <p:ext uri="{BB962C8B-B14F-4D97-AF65-F5344CB8AC3E}">
        <p14:creationId xmlns:p14="http://schemas.microsoft.com/office/powerpoint/2010/main" val="23799193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Divider">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8A74DCB-1AE1-4E85-A8F7-6BA3982C946B}"/>
              </a:ext>
              <a:ext uri="{C183D7F6-B498-43B3-948B-1728B52AA6E4}">
                <adec:decorative xmlns:adec="http://schemas.microsoft.com/office/drawing/2017/decorative" val="1"/>
              </a:ext>
            </a:extLst>
          </p:cNvPr>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t="2878" r="9515" b="7788"/>
          <a:stretch/>
        </p:blipFill>
        <p:spPr>
          <a:xfrm>
            <a:off x="4445731" y="-1"/>
            <a:ext cx="7746270" cy="5432138"/>
          </a:xfrm>
          <a:prstGeom prst="rect">
            <a:avLst/>
          </a:prstGeom>
        </p:spPr>
      </p:pic>
      <p:pic>
        <p:nvPicPr>
          <p:cNvPr id="10" name="Picture 9" descr="Logo of the PROGRESS Center at the American Institutes for Research(r)">
            <a:extLst>
              <a:ext uri="{FF2B5EF4-FFF2-40B4-BE49-F238E27FC236}">
                <a16:creationId xmlns:a16="http://schemas.microsoft.com/office/drawing/2014/main" id="{3250F133-C72B-4DE5-9A37-184F94E635E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7200" y="5721569"/>
            <a:ext cx="3682087" cy="640080"/>
          </a:xfrm>
          <a:prstGeom prst="rect">
            <a:avLst/>
          </a:prstGeom>
        </p:spPr>
      </p:pic>
      <p:cxnSp>
        <p:nvCxnSpPr>
          <p:cNvPr id="11" name="Straight Connector 10">
            <a:extLst>
              <a:ext uri="{FF2B5EF4-FFF2-40B4-BE49-F238E27FC236}">
                <a16:creationId xmlns:a16="http://schemas.microsoft.com/office/drawing/2014/main" id="{B4183007-54EF-4045-A353-0401AF208FD1}"/>
              </a:ext>
              <a:ext uri="{C183D7F6-B498-43B3-948B-1728B52AA6E4}">
                <adec:decorative xmlns:adec="http://schemas.microsoft.com/office/drawing/2017/decorative" val="1"/>
              </a:ext>
            </a:extLst>
          </p:cNvPr>
          <p:cNvCxnSpPr>
            <a:cxnSpLocks/>
          </p:cNvCxnSpPr>
          <p:nvPr userDrawn="1"/>
        </p:nvCxnSpPr>
        <p:spPr>
          <a:xfrm flipV="1">
            <a:off x="0" y="5432142"/>
            <a:ext cx="12188952"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userDrawn="1">
            <p:ph type="ctrTitle"/>
          </p:nvPr>
        </p:nvSpPr>
        <p:spPr>
          <a:xfrm>
            <a:off x="426720" y="1703680"/>
            <a:ext cx="11338560" cy="2005977"/>
          </a:xfrm>
        </p:spPr>
        <p:txBody>
          <a:bodyPr anchor="b">
            <a:normAutofit/>
          </a:bodyPr>
          <a:lstStyle>
            <a:lvl1pPr algn="l">
              <a:defRPr sz="4400">
                <a:solidFill>
                  <a:schemeClr val="accent1"/>
                </a:solidFill>
                <a:latin typeface="+mn-lt"/>
              </a:defRPr>
            </a:lvl1pPr>
          </a:lstStyle>
          <a:p>
            <a:r>
              <a:rPr lang="en-US"/>
              <a:t>Click to edit Master title style</a:t>
            </a:r>
          </a:p>
        </p:txBody>
      </p:sp>
      <p:sp>
        <p:nvSpPr>
          <p:cNvPr id="3" name="Subtitle"/>
          <p:cNvSpPr>
            <a:spLocks noGrp="1"/>
          </p:cNvSpPr>
          <p:nvPr userDrawn="1">
            <p:ph type="subTitle" idx="1"/>
          </p:nvPr>
        </p:nvSpPr>
        <p:spPr>
          <a:xfrm>
            <a:off x="426720" y="3938257"/>
            <a:ext cx="11338560" cy="1060704"/>
          </a:xfrm>
        </p:spPr>
        <p:txBody>
          <a:bodyPr>
            <a:normAutofit/>
          </a:bodyPr>
          <a:lstStyle>
            <a:lvl1pPr marL="0" indent="0" algn="l">
              <a:buNone/>
              <a:defRPr sz="3200">
                <a:solidFill>
                  <a:schemeClr val="tx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a:extLst>
              <a:ext uri="{FF2B5EF4-FFF2-40B4-BE49-F238E27FC236}">
                <a16:creationId xmlns:a16="http://schemas.microsoft.com/office/drawing/2014/main" id="{07C0D34A-2EAA-4858-A1CE-ACB8E1CE8BAB}"/>
              </a:ext>
            </a:extLst>
          </p:cNvPr>
          <p:cNvSpPr>
            <a:spLocks noGrp="1"/>
          </p:cNvSpPr>
          <p:nvPr userDrawn="1">
            <p:ph type="sldNum" sz="quarter" idx="11"/>
          </p:nvPr>
        </p:nvSpPr>
        <p:spPr/>
        <p:txBody>
          <a:bodyPr/>
          <a:lstStyle/>
          <a:p>
            <a:fld id="{99A20822-4A49-4D36-86E3-300BA48D3F00}" type="slidenum">
              <a:rPr lang="en-US" smtClean="0"/>
              <a:pPr/>
              <a:t>‹#›</a:t>
            </a:fld>
            <a:endParaRPr lang="en-US"/>
          </a:p>
        </p:txBody>
      </p:sp>
    </p:spTree>
    <p:extLst>
      <p:ext uri="{BB962C8B-B14F-4D97-AF65-F5344CB8AC3E}">
        <p14:creationId xmlns:p14="http://schemas.microsoft.com/office/powerpoint/2010/main" val="346565190"/>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xt Heavy with image">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baseline="0"/>
            </a:lvl1pPr>
          </a:lstStyle>
          <a:p>
            <a:r>
              <a:rPr lang="en-US"/>
              <a:t>Text Heavy Layout for Instructional Text</a:t>
            </a:r>
          </a:p>
        </p:txBody>
      </p:sp>
      <p:sp>
        <p:nvSpPr>
          <p:cNvPr id="10" name="Content Placeholder"/>
          <p:cNvSpPr>
            <a:spLocks noGrp="1"/>
          </p:cNvSpPr>
          <p:nvPr>
            <p:ph idx="1" hasCustomPrompt="1"/>
          </p:nvPr>
        </p:nvSpPr>
        <p:spPr>
          <a:xfrm>
            <a:off x="457200" y="1280160"/>
            <a:ext cx="6574971" cy="4846320"/>
          </a:xfrm>
          <a:prstGeom prst="rect">
            <a:avLst/>
          </a:prstGeom>
          <a:ln>
            <a:noFill/>
          </a:ln>
        </p:spPr>
        <p:txBody>
          <a:bodyPr vert="horz" lIns="0" tIns="0" rIns="0" bIns="0" rtlCol="0">
            <a:normAutofit/>
          </a:bodyPr>
          <a:lstStyle>
            <a:lvl1pPr marL="0" marR="0" indent="0" algn="l" defTabSz="685800" rtl="0" eaLnBrk="1" fontAlgn="auto" latinLnBrk="0" hangingPunct="1">
              <a:lnSpc>
                <a:spcPct val="105000"/>
              </a:lnSpc>
              <a:spcBef>
                <a:spcPts val="600"/>
              </a:spcBef>
              <a:spcAft>
                <a:spcPts val="0"/>
              </a:spcAft>
              <a:buClrTx/>
              <a:buSzPct val="100000"/>
              <a:buFont typeface="Arial" panose="020B0604020202020204" pitchFamily="34" charset="0"/>
              <a:buNone/>
              <a:tabLst/>
              <a:defRPr sz="2000" baseline="0">
                <a:solidFill>
                  <a:schemeClr val="tx1"/>
                </a:solidFill>
              </a:defRPr>
            </a:lvl1pPr>
            <a:lvl2pPr marL="228600" indent="-228600">
              <a:lnSpc>
                <a:spcPct val="105000"/>
              </a:lnSpc>
              <a:spcBef>
                <a:spcPts val="600"/>
              </a:spcBef>
              <a:buClr>
                <a:schemeClr val="tx1"/>
              </a:buClr>
              <a:buFont typeface="Arial" panose="020B0604020202020204" pitchFamily="34" charset="0"/>
              <a:buChar char="•"/>
              <a:defRPr sz="2000">
                <a:solidFill>
                  <a:schemeClr val="tx1"/>
                </a:solidFill>
              </a:defRPr>
            </a:lvl2pPr>
            <a:lvl3pPr marL="457200" indent="-228600">
              <a:lnSpc>
                <a:spcPct val="105000"/>
              </a:lnSpc>
              <a:spcBef>
                <a:spcPts val="600"/>
              </a:spcBef>
              <a:buClr>
                <a:schemeClr val="tx1"/>
              </a:buClr>
              <a:buFont typeface="Calibri" panose="020F0502020204030204" pitchFamily="34" charset="0"/>
              <a:buChar char="–"/>
              <a:defRPr sz="2000">
                <a:solidFill>
                  <a:schemeClr val="tx1"/>
                </a:solidFill>
              </a:defRPr>
            </a:lvl3pPr>
            <a:lvl4pPr marL="685800" indent="-228600">
              <a:lnSpc>
                <a:spcPct val="105000"/>
              </a:lnSpc>
              <a:spcBef>
                <a:spcPts val="600"/>
              </a:spcBef>
              <a:buClr>
                <a:schemeClr val="tx1"/>
              </a:buClr>
              <a:buFont typeface="Calibri" panose="020F0502020204030204" pitchFamily="34" charset="0"/>
              <a:buChar char="»"/>
              <a:defRPr sz="2000">
                <a:solidFill>
                  <a:schemeClr val="tx1"/>
                </a:solidFill>
              </a:defRPr>
            </a:lvl4pPr>
            <a:lvl5pPr marL="914400" indent="-228600">
              <a:lnSpc>
                <a:spcPct val="105000"/>
              </a:lnSpc>
              <a:spcBef>
                <a:spcPts val="600"/>
              </a:spcBef>
              <a:buClr>
                <a:schemeClr val="tx1"/>
              </a:buClr>
              <a:buSzPct val="110000"/>
              <a:buFont typeface="Calibri" panose="020F0502020204030204" pitchFamily="34" charset="0"/>
              <a:buChar char="◦"/>
              <a:defRPr sz="2000">
                <a:solidFill>
                  <a:schemeClr val="tx1"/>
                </a:solidFill>
              </a:defRPr>
            </a:lvl5pPr>
            <a:lvl6pPr marL="1143000" indent="-228600">
              <a:lnSpc>
                <a:spcPct val="105000"/>
              </a:lnSpc>
              <a:spcBef>
                <a:spcPts val="600"/>
              </a:spcBef>
              <a:buClr>
                <a:schemeClr val="tx1"/>
              </a:buClr>
              <a:buFont typeface="Calibri" panose="020F0502020204030204" pitchFamily="34" charset="0"/>
              <a:buChar char="›"/>
              <a:defRPr sz="2000">
                <a:solidFill>
                  <a:schemeClr val="tx1"/>
                </a:solidFill>
              </a:defRPr>
            </a:lvl6pPr>
          </a:lstStyle>
          <a:p>
            <a:pPr marL="0" marR="0" lvl="0" indent="0" algn="l" defTabSz="685800" rtl="0" eaLnBrk="1" fontAlgn="auto" latinLnBrk="0" hangingPunct="1">
              <a:lnSpc>
                <a:spcPct val="105000"/>
              </a:lnSpc>
              <a:spcBef>
                <a:spcPts val="450"/>
              </a:spcBef>
              <a:spcAft>
                <a:spcPts val="0"/>
              </a:spcAft>
              <a:buClrTx/>
              <a:buSzPct val="100000"/>
              <a:buFont typeface="Arial" panose="020B0604020202020204" pitchFamily="34" charset="0"/>
              <a:buNone/>
              <a:tabLst/>
              <a:defRPr/>
            </a:pPr>
            <a:r>
              <a:rPr lang="en-US"/>
              <a:t>The first text level has no bullet. Use Increase List Level and Decrease List Level icons in the Paragraph group on the Home tab to move between first level (no bullet) and second level (round bullet) text. Paragraph spacing is modified to 1.05 lines and 6 points before paragraph to accommodate text heavy slides. The text size will also shrink to fit within this placeholder.</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4" name="Content Placeholder 3">
            <a:extLst>
              <a:ext uri="{FF2B5EF4-FFF2-40B4-BE49-F238E27FC236}">
                <a16:creationId xmlns:a16="http://schemas.microsoft.com/office/drawing/2014/main" id="{24CE911E-EA12-4550-86F9-1142858753F6}"/>
              </a:ext>
            </a:extLst>
          </p:cNvPr>
          <p:cNvSpPr>
            <a:spLocks noGrp="1"/>
          </p:cNvSpPr>
          <p:nvPr>
            <p:ph sz="quarter" idx="17"/>
          </p:nvPr>
        </p:nvSpPr>
        <p:spPr>
          <a:xfrm>
            <a:off x="7112000" y="1280160"/>
            <a:ext cx="4683125" cy="4846320"/>
          </a:xfrm>
          <a:ln>
            <a:noFill/>
          </a:ln>
        </p:spPr>
        <p:txBody>
          <a:bodyPr vert="horz" lIns="0" tIns="0" rIns="0" bIns="0" rtlCol="0">
            <a:normAutofit/>
          </a:bodyPr>
          <a:lstStyle>
            <a:lvl1pPr>
              <a:defRPr lang="en-US" sz="2000" baseline="0" smtClean="0">
                <a:solidFill>
                  <a:schemeClr val="tx1"/>
                </a:solidFill>
              </a:defRPr>
            </a:lvl1pPr>
            <a:lvl2pPr>
              <a:defRPr lang="en-US" sz="2000" smtClean="0">
                <a:solidFill>
                  <a:schemeClr val="tx1"/>
                </a:solidFill>
              </a:defRPr>
            </a:lvl2pPr>
            <a:lvl3pPr>
              <a:defRPr lang="en-US" sz="2000" smtClean="0">
                <a:solidFill>
                  <a:schemeClr val="tx1"/>
                </a:solidFill>
              </a:defRPr>
            </a:lvl3pPr>
            <a:lvl4pPr>
              <a:defRPr lang="en-US" sz="2000" smtClean="0">
                <a:solidFill>
                  <a:schemeClr val="tx1"/>
                </a:solidFill>
              </a:defRPr>
            </a:lvl4pPr>
            <a:lvl5pPr>
              <a:defRPr lang="en-US" sz="2000">
                <a:solidFill>
                  <a:schemeClr val="tx1"/>
                </a:solidFill>
              </a:defRPr>
            </a:lvl5pPr>
          </a:lstStyle>
          <a:p>
            <a:pPr marL="0" lvl="0" indent="0">
              <a:lnSpc>
                <a:spcPct val="105000"/>
              </a:lnSpc>
              <a:spcBef>
                <a:spcPts val="450"/>
              </a:spcBef>
              <a:buClrTx/>
              <a:buFont typeface="Arial" panose="020B0604020202020204" pitchFamily="34" charset="0"/>
              <a:buNone/>
            </a:pPr>
            <a:r>
              <a:rPr lang="en-US"/>
              <a:t>Click to edit Master text styles</a:t>
            </a:r>
          </a:p>
          <a:p>
            <a:pPr marL="0" lvl="1" indent="0">
              <a:lnSpc>
                <a:spcPct val="105000"/>
              </a:lnSpc>
              <a:spcBef>
                <a:spcPts val="450"/>
              </a:spcBef>
              <a:buClrTx/>
              <a:buFont typeface="Arial" panose="020B0604020202020204" pitchFamily="34" charset="0"/>
              <a:buNone/>
            </a:pPr>
            <a:r>
              <a:rPr lang="en-US"/>
              <a:t>Second level</a:t>
            </a:r>
          </a:p>
          <a:p>
            <a:pPr marL="0" lvl="2" indent="0">
              <a:lnSpc>
                <a:spcPct val="105000"/>
              </a:lnSpc>
              <a:spcBef>
                <a:spcPts val="450"/>
              </a:spcBef>
              <a:buClrTx/>
              <a:buFont typeface="Arial" panose="020B0604020202020204" pitchFamily="34" charset="0"/>
              <a:buNone/>
            </a:pPr>
            <a:r>
              <a:rPr lang="en-US"/>
              <a:t>Third level</a:t>
            </a:r>
          </a:p>
          <a:p>
            <a:pPr marL="0" lvl="3" indent="0">
              <a:lnSpc>
                <a:spcPct val="105000"/>
              </a:lnSpc>
              <a:spcBef>
                <a:spcPts val="450"/>
              </a:spcBef>
              <a:buClrTx/>
              <a:buFont typeface="Arial" panose="020B0604020202020204" pitchFamily="34" charset="0"/>
              <a:buNone/>
            </a:pPr>
            <a:r>
              <a:rPr lang="en-US"/>
              <a:t>Fourth level</a:t>
            </a:r>
          </a:p>
          <a:p>
            <a:pPr marL="0" lvl="4" indent="0">
              <a:lnSpc>
                <a:spcPct val="105000"/>
              </a:lnSpc>
              <a:spcBef>
                <a:spcPts val="450"/>
              </a:spcBef>
              <a:buClrTx/>
              <a:buFont typeface="Arial" panose="020B0604020202020204" pitchFamily="34" charset="0"/>
              <a:buNone/>
            </a:pPr>
            <a:r>
              <a:rPr lang="en-US"/>
              <a:t>Fifth level</a:t>
            </a:r>
          </a:p>
        </p:txBody>
      </p:sp>
      <p:sp>
        <p:nvSpPr>
          <p:cNvPr id="7" name="Text Placeholder 4">
            <a:extLst>
              <a:ext uri="{FF2B5EF4-FFF2-40B4-BE49-F238E27FC236}">
                <a16:creationId xmlns:a16="http://schemas.microsoft.com/office/drawing/2014/main" id="{1BB6D6E8-810C-419E-97B8-B70FB58B2427}"/>
              </a:ext>
            </a:extLst>
          </p:cNvPr>
          <p:cNvSpPr>
            <a:spLocks noGrp="1"/>
          </p:cNvSpPr>
          <p:nvPr>
            <p:ph type="body" sz="quarter" idx="16" hasCustomPrompt="1"/>
          </p:nvPr>
        </p:nvSpPr>
        <p:spPr>
          <a:xfrm>
            <a:off x="457200" y="6135688"/>
            <a:ext cx="11337925" cy="192087"/>
          </a:xfrm>
        </p:spPr>
        <p:txBody>
          <a:bodyPr anchor="b" anchorCtr="0">
            <a:noAutofit/>
          </a:bodyPr>
          <a:lstStyle>
            <a:lvl1pPr marL="0" indent="0">
              <a:lnSpc>
                <a:spcPct val="100000"/>
              </a:lnSpc>
              <a:spcBef>
                <a:spcPts val="400"/>
              </a:spcBef>
              <a:buNone/>
              <a:defRPr sz="1000">
                <a:solidFill>
                  <a:schemeClr val="tx1"/>
                </a:solidFill>
              </a:defRPr>
            </a:lvl1pPr>
            <a:lvl2pPr marL="320040" indent="0">
              <a:lnSpc>
                <a:spcPct val="100000"/>
              </a:lnSpc>
              <a:spcBef>
                <a:spcPts val="0"/>
              </a:spcBef>
              <a:buNone/>
              <a:defRPr sz="1000"/>
            </a:lvl2pPr>
            <a:lvl3pPr marL="685800" indent="0">
              <a:lnSpc>
                <a:spcPct val="100000"/>
              </a:lnSpc>
              <a:spcBef>
                <a:spcPts val="0"/>
              </a:spcBef>
              <a:buNone/>
              <a:defRPr sz="1000"/>
            </a:lvl3pPr>
            <a:lvl4pPr marL="1005840" indent="0">
              <a:lnSpc>
                <a:spcPct val="100000"/>
              </a:lnSpc>
              <a:spcBef>
                <a:spcPts val="0"/>
              </a:spcBef>
              <a:buNone/>
              <a:defRPr sz="1000"/>
            </a:lvl4pPr>
            <a:lvl5pPr marL="1325880" indent="0">
              <a:lnSpc>
                <a:spcPct val="100000"/>
              </a:lnSpc>
              <a:spcBef>
                <a:spcPts val="0"/>
              </a:spcBef>
              <a:buNone/>
              <a:defRPr sz="1000"/>
            </a:lvl5pPr>
          </a:lstStyle>
          <a:p>
            <a:pPr lvl="0"/>
            <a:r>
              <a:rPr lang="en-US"/>
              <a:t>Source: Placeholder for sources and permissions (if needed).</a:t>
            </a:r>
          </a:p>
        </p:txBody>
      </p:sp>
      <p:sp>
        <p:nvSpPr>
          <p:cNvPr id="6" name="Slide Number"/>
          <p:cNvSpPr>
            <a:spLocks noGrp="1"/>
          </p:cNvSpPr>
          <p:nvPr>
            <p:ph type="sldNum" sz="quarter" idx="12"/>
          </p:nvPr>
        </p:nvSpPr>
        <p:spPr/>
        <p:txBody>
          <a:bodyPr/>
          <a:lstStyle/>
          <a:p>
            <a:fld id="{99A20822-4A49-4D36-86E3-300BA48D3F00}" type="slidenum">
              <a:rPr lang="en-US" smtClean="0"/>
              <a:t>‹#›</a:t>
            </a:fld>
            <a:endParaRPr lang="en-US"/>
          </a:p>
        </p:txBody>
      </p:sp>
    </p:spTree>
    <p:extLst>
      <p:ext uri="{BB962C8B-B14F-4D97-AF65-F5344CB8AC3E}">
        <p14:creationId xmlns:p14="http://schemas.microsoft.com/office/powerpoint/2010/main" val="19728159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Contact Light">
    <p:bg>
      <p:bgRef idx="1001">
        <a:schemeClr val="bg1"/>
      </p:bgRef>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C881B93-DA96-4331-AC70-B781A40E44F9}"/>
              </a:ext>
              <a:ext uri="{C183D7F6-B498-43B3-948B-1728B52AA6E4}">
                <adec:decorative xmlns:adec="http://schemas.microsoft.com/office/drawing/2017/decorative" val="1"/>
              </a:ext>
            </a:extLst>
          </p:cNvPr>
          <p:cNvPicPr>
            <a:picLocks noChangeAspect="1"/>
          </p:cNvPicPr>
          <p:nvPr userDrawn="1"/>
        </p:nvPicPr>
        <p:blipFill rotWithShape="1">
          <a:blip r:embed="rId2" cstate="print">
            <a:alphaModFix amt="20000"/>
            <a:extLst>
              <a:ext uri="{28A0092B-C50C-407E-A947-70E740481C1C}">
                <a14:useLocalDpi xmlns:a14="http://schemas.microsoft.com/office/drawing/2010/main"/>
              </a:ext>
            </a:extLst>
          </a:blip>
          <a:srcRect t="-22"/>
          <a:stretch/>
        </p:blipFill>
        <p:spPr>
          <a:xfrm>
            <a:off x="6610771" y="1162686"/>
            <a:ext cx="5581230" cy="4040845"/>
          </a:xfrm>
          <a:prstGeom prst="rect">
            <a:avLst/>
          </a:prstGeom>
        </p:spPr>
      </p:pic>
      <p:cxnSp>
        <p:nvCxnSpPr>
          <p:cNvPr id="18" name="Straight Connector 17">
            <a:extLst>
              <a:ext uri="{FF2B5EF4-FFF2-40B4-BE49-F238E27FC236}">
                <a16:creationId xmlns:a16="http://schemas.microsoft.com/office/drawing/2014/main" id="{5DB9566F-3762-4FD6-8649-B3783C9E88AE}"/>
              </a:ext>
              <a:ext uri="{C183D7F6-B498-43B3-948B-1728B52AA6E4}">
                <adec:decorative xmlns:adec="http://schemas.microsoft.com/office/drawing/2017/decorative" val="1"/>
              </a:ext>
            </a:extLst>
          </p:cNvPr>
          <p:cNvCxnSpPr>
            <a:cxnSpLocks/>
          </p:cNvCxnSpPr>
          <p:nvPr userDrawn="1"/>
        </p:nvCxnSpPr>
        <p:spPr>
          <a:xfrm flipV="1">
            <a:off x="0" y="5203531"/>
            <a:ext cx="12188952"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userDrawn="1">
            <p:ph type="ctrTitle" hasCustomPrompt="1"/>
          </p:nvPr>
        </p:nvSpPr>
        <p:spPr>
          <a:xfrm>
            <a:off x="426719" y="645966"/>
            <a:ext cx="5581229" cy="307777"/>
          </a:xfrm>
        </p:spPr>
        <p:txBody>
          <a:bodyPr wrap="square" anchor="b">
            <a:spAutoFit/>
          </a:bodyPr>
          <a:lstStyle>
            <a:lvl1pPr algn="l">
              <a:lnSpc>
                <a:spcPct val="100000"/>
              </a:lnSpc>
              <a:defRPr sz="2000">
                <a:solidFill>
                  <a:schemeClr val="accent1"/>
                </a:solidFill>
              </a:defRPr>
            </a:lvl1pPr>
          </a:lstStyle>
          <a:p>
            <a:r>
              <a:rPr lang="en-US"/>
              <a:t>Contact Name</a:t>
            </a:r>
          </a:p>
        </p:txBody>
      </p:sp>
      <p:sp>
        <p:nvSpPr>
          <p:cNvPr id="3" name="Subtitle"/>
          <p:cNvSpPr>
            <a:spLocks noGrp="1"/>
          </p:cNvSpPr>
          <p:nvPr userDrawn="1">
            <p:ph type="subTitle" idx="1" hasCustomPrompt="1"/>
          </p:nvPr>
        </p:nvSpPr>
        <p:spPr>
          <a:xfrm>
            <a:off x="426719" y="953742"/>
            <a:ext cx="5581229" cy="2462213"/>
          </a:xfrm>
        </p:spPr>
        <p:txBody>
          <a:bodyPr>
            <a:noAutofit/>
          </a:bodyPr>
          <a:lstStyle>
            <a:lvl1pPr marL="0" indent="0" algn="l">
              <a:lnSpc>
                <a:spcPct val="100000"/>
              </a:lnSpc>
              <a:spcBef>
                <a:spcPts val="0"/>
              </a:spcBef>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XXX-XXX-XXXX</a:t>
            </a:r>
          </a:p>
          <a:p>
            <a:pPr lvl="0"/>
            <a:r>
              <a:rPr lang="en-US"/>
              <a:t>email@air.org</a:t>
            </a:r>
          </a:p>
          <a:p>
            <a:pPr lvl="0"/>
            <a:endParaRPr lang="en-US"/>
          </a:p>
          <a:p>
            <a:pPr lvl="0"/>
            <a:r>
              <a:rPr lang="en-US"/>
              <a:t>1000 Thomas Jefferson Street NW</a:t>
            </a:r>
          </a:p>
          <a:p>
            <a:pPr lvl="0"/>
            <a:r>
              <a:rPr lang="en-US"/>
              <a:t>Washington, DC 20007-3835</a:t>
            </a:r>
          </a:p>
          <a:p>
            <a:pPr lvl="0"/>
            <a:r>
              <a:rPr lang="en-US"/>
              <a:t>202.403.5000</a:t>
            </a:r>
          </a:p>
          <a:p>
            <a:pPr lvl="0"/>
            <a:r>
              <a:rPr lang="en-US"/>
              <a:t>progresscenter@air.org</a:t>
            </a:r>
          </a:p>
          <a:p>
            <a:r>
              <a:rPr lang="en-US"/>
              <a:t>progresscenter.org  |  www.air.org</a:t>
            </a:r>
          </a:p>
        </p:txBody>
      </p:sp>
      <p:pic>
        <p:nvPicPr>
          <p:cNvPr id="23" name="Picture 22" descr="Facebook icon">
            <a:extLst>
              <a:ext uri="{FF2B5EF4-FFF2-40B4-BE49-F238E27FC236}">
                <a16:creationId xmlns:a16="http://schemas.microsoft.com/office/drawing/2014/main" id="{779424B7-4322-4597-A5BD-FC84BF2C1F40}"/>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426719" y="3763313"/>
            <a:ext cx="342900" cy="342900"/>
          </a:xfrm>
          <a:prstGeom prst="rect">
            <a:avLst/>
          </a:prstGeom>
          <a:ln w="6350">
            <a:solidFill>
              <a:schemeClr val="bg1"/>
            </a:solidFill>
          </a:ln>
        </p:spPr>
      </p:pic>
      <p:pic>
        <p:nvPicPr>
          <p:cNvPr id="24" name="Picture 23" descr="Twitter icon">
            <a:extLst>
              <a:ext uri="{FF2B5EF4-FFF2-40B4-BE49-F238E27FC236}">
                <a16:creationId xmlns:a16="http://schemas.microsoft.com/office/drawing/2014/main" id="{6D8F437B-6FA9-46F2-97B6-6245B4FA887B}"/>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426719" y="4225149"/>
            <a:ext cx="342900" cy="342900"/>
          </a:xfrm>
          <a:prstGeom prst="rect">
            <a:avLst/>
          </a:prstGeom>
          <a:ln w="6350">
            <a:solidFill>
              <a:schemeClr val="bg1"/>
            </a:solidFill>
          </a:ln>
        </p:spPr>
      </p:pic>
      <p:sp>
        <p:nvSpPr>
          <p:cNvPr id="12" name="Text Placeholder 11">
            <a:extLst>
              <a:ext uri="{FF2B5EF4-FFF2-40B4-BE49-F238E27FC236}">
                <a16:creationId xmlns:a16="http://schemas.microsoft.com/office/drawing/2014/main" id="{EDF52F63-0259-4D90-9F27-ACF5E1162AAF}"/>
              </a:ext>
            </a:extLst>
          </p:cNvPr>
          <p:cNvSpPr>
            <a:spLocks noGrp="1"/>
          </p:cNvSpPr>
          <p:nvPr>
            <p:ph type="body" sz="quarter" idx="16" hasCustomPrompt="1"/>
          </p:nvPr>
        </p:nvSpPr>
        <p:spPr>
          <a:xfrm>
            <a:off x="948267" y="3799939"/>
            <a:ext cx="5055236" cy="746358"/>
          </a:xfrm>
          <a:noFill/>
        </p:spPr>
        <p:txBody>
          <a:bodyPr wrap="square" rtlCol="0">
            <a:spAutoFit/>
          </a:bodyPr>
          <a:lstStyle>
            <a:lvl1pPr marL="0" indent="0">
              <a:buNone/>
              <a:defRPr lang="en-US" sz="1800" dirty="0">
                <a:solidFill>
                  <a:schemeClr val="tx1"/>
                </a:solidFill>
                <a:ea typeface="+mn-ea"/>
                <a:cs typeface="+mn-cs"/>
              </a:defRPr>
            </a:lvl1pPr>
          </a:lstStyle>
          <a:p>
            <a:pPr>
              <a:spcBef>
                <a:spcPts val="1500"/>
              </a:spcBef>
            </a:pPr>
            <a:r>
              <a:rPr lang="en-US" sz="1800">
                <a:solidFill>
                  <a:schemeClr val="tx1"/>
                </a:solidFill>
                <a:hlinkClick r:id="rId5"/>
              </a:rPr>
              <a:t>https://www.facebook.com/k12PROGRESS/</a:t>
            </a:r>
            <a:r>
              <a:rPr lang="en-US" sz="1800">
                <a:solidFill>
                  <a:schemeClr val="tx1"/>
                </a:solidFill>
              </a:rPr>
              <a:t> </a:t>
            </a:r>
          </a:p>
          <a:p>
            <a:pPr>
              <a:spcBef>
                <a:spcPts val="1500"/>
              </a:spcBef>
            </a:pPr>
            <a:r>
              <a:rPr lang="en-US" sz="1800">
                <a:solidFill>
                  <a:schemeClr val="tx1"/>
                </a:solidFill>
                <a:hlinkClick r:id="rId6"/>
              </a:rPr>
              <a:t>https://twitter.com/K12PROGRESS</a:t>
            </a:r>
            <a:endParaRPr lang="en-US" sz="1800">
              <a:solidFill>
                <a:schemeClr val="tx1"/>
              </a:solidFill>
            </a:endParaRPr>
          </a:p>
        </p:txBody>
      </p:sp>
      <p:pic>
        <p:nvPicPr>
          <p:cNvPr id="16" name="Picture 15" descr="Logo of the PROGRESS Center at the American Institutes for Research(r)">
            <a:extLst>
              <a:ext uri="{FF2B5EF4-FFF2-40B4-BE49-F238E27FC236}">
                <a16:creationId xmlns:a16="http://schemas.microsoft.com/office/drawing/2014/main" id="{05F97617-39C4-403D-8B4B-9FF0614235AA}"/>
              </a:ext>
            </a:extLst>
          </p:cNvPr>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457200" y="5496468"/>
            <a:ext cx="3682087" cy="640080"/>
          </a:xfrm>
          <a:prstGeom prst="rect">
            <a:avLst/>
          </a:prstGeom>
        </p:spPr>
      </p:pic>
      <p:sp>
        <p:nvSpPr>
          <p:cNvPr id="6" name="Text Placeholder 5">
            <a:extLst>
              <a:ext uri="{FF2B5EF4-FFF2-40B4-BE49-F238E27FC236}">
                <a16:creationId xmlns:a16="http://schemas.microsoft.com/office/drawing/2014/main" id="{F6E7D9EE-B466-4FC5-B46E-F85ABD325AB5}"/>
              </a:ext>
            </a:extLst>
          </p:cNvPr>
          <p:cNvSpPr>
            <a:spLocks noGrp="1"/>
          </p:cNvSpPr>
          <p:nvPr>
            <p:ph type="body" sz="quarter" idx="14" hasCustomPrompt="1"/>
          </p:nvPr>
        </p:nvSpPr>
        <p:spPr>
          <a:xfrm>
            <a:off x="427038" y="6187989"/>
            <a:ext cx="7825140" cy="507831"/>
          </a:xfrm>
        </p:spPr>
        <p:txBody>
          <a:bodyPr wrap="square" anchor="b" anchorCtr="0">
            <a:spAutoFit/>
          </a:bodyPr>
          <a:lstStyle>
            <a:lvl1pPr marL="0" indent="0">
              <a:lnSpc>
                <a:spcPct val="100000"/>
              </a:lnSpc>
              <a:spcBef>
                <a:spcPts val="600"/>
              </a:spcBef>
              <a:buNone/>
              <a:defRPr sz="700">
                <a:solidFill>
                  <a:schemeClr val="tx1"/>
                </a:solidFill>
              </a:defRPr>
            </a:lvl1pPr>
            <a:lvl2pPr marL="320040" indent="0">
              <a:buNone/>
              <a:defRPr/>
            </a:lvl2pPr>
            <a:lvl3pPr marL="685800" indent="0">
              <a:buNone/>
              <a:defRPr/>
            </a:lvl3pPr>
            <a:lvl4pPr marL="1005840" indent="0">
              <a:buNone/>
              <a:defRPr/>
            </a:lvl4pPr>
            <a:lvl5pPr marL="1325880" indent="0">
              <a:buNone/>
              <a:defRPr/>
            </a:lvl5pPr>
          </a:lstStyle>
          <a:p>
            <a:pPr lvl="0"/>
            <a:r>
              <a:rPr lang="en-US"/>
              <a:t>Notice of Trademark: “American Institutes for Research” and “AIR” are registered trademarks. All other brand, product, or company names are trademarks or registered trademarks of their respective owners.</a:t>
            </a:r>
          </a:p>
          <a:p>
            <a:pPr lvl="0"/>
            <a:r>
              <a:rPr lang="en-US"/>
              <a:t>This material was produced under the U.S. Department of Education, Office of Special Education Programs, Award No. H326C190002. David </a:t>
            </a:r>
            <a:r>
              <a:rPr lang="en-US" err="1"/>
              <a:t>Emenheiser</a:t>
            </a:r>
            <a:r>
              <a:rPr lang="en-US"/>
              <a:t> serves as the project officer. The views expressed herein do not necessarily represent the positions or policies of the U.S. Department of Education. No official endorsement by the U.S. Department of Education of any product, commodity, service, or enterprise mentioned in this webinar is intended or should be inferred.</a:t>
            </a:r>
          </a:p>
        </p:txBody>
      </p:sp>
      <p:pic>
        <p:nvPicPr>
          <p:cNvPr id="21" name="Picture 20" descr="Logo of American Institutes for Research">
            <a:extLst>
              <a:ext uri="{FF2B5EF4-FFF2-40B4-BE49-F238E27FC236}">
                <a16:creationId xmlns:a16="http://schemas.microsoft.com/office/drawing/2014/main" id="{82428604-9B09-4E40-8311-A885DA5F0F27}"/>
              </a:ext>
            </a:extLst>
          </p:cNvPr>
          <p:cNvPicPr>
            <a:picLocks noChangeAspect="1"/>
          </p:cNvPicPr>
          <p:nvPr userDrawn="1"/>
        </p:nvPicPr>
        <p:blipFill>
          <a:blip r:embed="rId8" cstate="print">
            <a:extLst>
              <a:ext uri="{28A0092B-C50C-407E-A947-70E740481C1C}">
                <a14:useLocalDpi xmlns:a14="http://schemas.microsoft.com/office/drawing/2010/main"/>
              </a:ext>
            </a:extLst>
          </a:blip>
          <a:stretch>
            <a:fillRect/>
          </a:stretch>
        </p:blipFill>
        <p:spPr>
          <a:xfrm>
            <a:off x="8824114" y="5496468"/>
            <a:ext cx="1656679" cy="640080"/>
          </a:xfrm>
          <a:prstGeom prst="rect">
            <a:avLst/>
          </a:prstGeom>
        </p:spPr>
      </p:pic>
      <p:pic>
        <p:nvPicPr>
          <p:cNvPr id="5" name="Graphic 4" descr="Logo of IDEAs that Work U.S. Office of Special Education Programs">
            <a:extLst>
              <a:ext uri="{FF2B5EF4-FFF2-40B4-BE49-F238E27FC236}">
                <a16:creationId xmlns:a16="http://schemas.microsoft.com/office/drawing/2014/main" id="{3DE601EA-7EF0-4617-8EEA-A2E9FE15A45D}"/>
              </a:ext>
            </a:extLst>
          </p:cNvPr>
          <p:cNvPicPr>
            <a:picLocks noChangeAspect="1"/>
          </p:cNvPicPr>
          <p:nvPr userDrawn="1"/>
        </p:nvPicPr>
        <p:blipFill>
          <a:blip r:embed="rId9" cstate="print">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10871073" y="5497443"/>
            <a:ext cx="905455" cy="759283"/>
          </a:xfrm>
          <a:prstGeom prst="rect">
            <a:avLst/>
          </a:prstGeom>
        </p:spPr>
      </p:pic>
      <p:sp>
        <p:nvSpPr>
          <p:cNvPr id="11" name="Text Placeholder 10">
            <a:extLst>
              <a:ext uri="{FF2B5EF4-FFF2-40B4-BE49-F238E27FC236}">
                <a16:creationId xmlns:a16="http://schemas.microsoft.com/office/drawing/2014/main" id="{815B2A92-63CB-4231-9AE9-8C65928DB65C}"/>
              </a:ext>
            </a:extLst>
          </p:cNvPr>
          <p:cNvSpPr>
            <a:spLocks noGrp="1"/>
          </p:cNvSpPr>
          <p:nvPr>
            <p:ph type="body" sz="quarter" idx="15" hasCustomPrompt="1"/>
          </p:nvPr>
        </p:nvSpPr>
        <p:spPr>
          <a:xfrm>
            <a:off x="11181604" y="6588098"/>
            <a:ext cx="493725" cy="107722"/>
          </a:xfrm>
        </p:spPr>
        <p:txBody>
          <a:bodyPr wrap="none" anchor="b" anchorCtr="0">
            <a:spAutoFit/>
          </a:bodyPr>
          <a:lstStyle>
            <a:lvl1pPr marL="0" indent="0" algn="r">
              <a:buNone/>
              <a:defRPr sz="700">
                <a:solidFill>
                  <a:schemeClr val="tx1"/>
                </a:solidFill>
              </a:defRPr>
            </a:lvl1pPr>
          </a:lstStyle>
          <a:p>
            <a:pPr lvl="0"/>
            <a:r>
              <a:rPr lang="en-US"/>
              <a:t>XXXX_MO/YR</a:t>
            </a:r>
          </a:p>
        </p:txBody>
      </p:sp>
    </p:spTree>
    <p:extLst>
      <p:ext uri="{BB962C8B-B14F-4D97-AF65-F5344CB8AC3E}">
        <p14:creationId xmlns:p14="http://schemas.microsoft.com/office/powerpoint/2010/main" val="113591344"/>
      </p:ext>
    </p:extLst>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lstStyle>
            <a:lvl1pPr>
              <a:defRPr baseline="0"/>
            </a:lvl1pPr>
          </a:lstStyle>
          <a:p>
            <a:r>
              <a:rPr lang="en-US"/>
              <a:t>Title and Content Layout</a:t>
            </a:r>
          </a:p>
        </p:txBody>
      </p:sp>
      <p:sp>
        <p:nvSpPr>
          <p:cNvPr id="40" name="Content Placeholder 39"/>
          <p:cNvSpPr>
            <a:spLocks noGrp="1"/>
          </p:cNvSpPr>
          <p:nvPr>
            <p:ph sz="quarter" idx="15" hasCustomPrompt="1"/>
          </p:nvPr>
        </p:nvSpPr>
        <p:spPr>
          <a:xfrm>
            <a:off x="457200" y="1371600"/>
            <a:ext cx="11274552" cy="4343400"/>
          </a:xfrm>
        </p:spPr>
        <p:txBody>
          <a:bodyPr/>
          <a:lstStyle>
            <a:lvl1pPr>
              <a:spcBef>
                <a:spcPts val="6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a:t>Click on an icon below to insert a table, graph, SmartArt object, or picture. For tables, enter the number of columns and rows, and click OK. Table columns are left aligned by default. Manually center align columns of numbers. The default table design is Medium Style 2 - Accent 1.</a:t>
            </a:r>
          </a:p>
          <a:p>
            <a:pPr lvl="1"/>
            <a:r>
              <a:rPr lang="en-US"/>
              <a:t>Bullet 2</a:t>
            </a:r>
          </a:p>
          <a:p>
            <a:pPr lvl="2"/>
            <a:r>
              <a:rPr lang="en-US"/>
              <a:t>Bullet 3</a:t>
            </a:r>
          </a:p>
          <a:p>
            <a:pPr lvl="3"/>
            <a:r>
              <a:rPr lang="en-US"/>
              <a:t>Bullet 4</a:t>
            </a:r>
          </a:p>
          <a:p>
            <a:pPr lvl="4"/>
            <a:r>
              <a:rPr lang="en-US"/>
              <a:t>Bullet 5</a:t>
            </a:r>
          </a:p>
        </p:txBody>
      </p:sp>
      <p:sp>
        <p:nvSpPr>
          <p:cNvPr id="22" name="Source Placeholder"/>
          <p:cNvSpPr>
            <a:spLocks noGrp="1"/>
          </p:cNvSpPr>
          <p:nvPr>
            <p:ph type="body" sz="quarter" idx="13" hasCustomPrompt="1"/>
          </p:nvPr>
        </p:nvSpPr>
        <p:spPr>
          <a:xfrm>
            <a:off x="457200" y="5751576"/>
            <a:ext cx="11274552" cy="192024"/>
          </a:xfrm>
        </p:spPr>
        <p:txBody>
          <a:bodyPr anchor="b" anchorCtr="0">
            <a:noAutofit/>
          </a:bodyPr>
          <a:lstStyle>
            <a:lvl1pPr marL="0" marR="0" indent="0" algn="l" defTabSz="685783" rtl="0" eaLnBrk="1" fontAlgn="auto" latinLnBrk="0" hangingPunct="1">
              <a:lnSpc>
                <a:spcPct val="125000"/>
              </a:lnSpc>
              <a:spcBef>
                <a:spcPts val="0"/>
              </a:spcBef>
              <a:spcAft>
                <a:spcPts val="0"/>
              </a:spcAft>
              <a:buClrTx/>
              <a:buSzPct val="100000"/>
              <a:buFont typeface="Arial" panose="020B0604020202020204" pitchFamily="34" charset="0"/>
              <a:buNone/>
              <a:tabLst/>
              <a:defRPr sz="1000" i="0"/>
            </a:lvl1pPr>
            <a:lvl2pPr marL="258360" indent="0">
              <a:buNone/>
              <a:defRPr sz="751"/>
            </a:lvl2pPr>
            <a:lvl3pPr marL="480048" indent="0">
              <a:buNone/>
              <a:defRPr sz="751"/>
            </a:lvl3pPr>
            <a:lvl4pPr marL="720073" indent="0">
              <a:buNone/>
              <a:defRPr sz="751"/>
            </a:lvl4pPr>
            <a:lvl5pPr marL="960096" indent="0">
              <a:buNone/>
              <a:defRPr sz="751"/>
            </a:lvl5pPr>
          </a:lstStyle>
          <a:p>
            <a:pPr marL="0" marR="0" lvl="0" indent="0" algn="l" defTabSz="685783"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a:t>Source: Placeholder for sources and permissions (if needed).</a:t>
            </a:r>
          </a:p>
        </p:txBody>
      </p:sp>
      <p:sp>
        <p:nvSpPr>
          <p:cNvPr id="2" name="Slide Number Placeholder 1"/>
          <p:cNvSpPr>
            <a:spLocks noGrp="1"/>
          </p:cNvSpPr>
          <p:nvPr>
            <p:ph type="sldNum" sz="quarter" idx="14"/>
          </p:nvPr>
        </p:nvSpPr>
        <p:spPr/>
        <p:txBody>
          <a:bodyPr/>
          <a:lstStyle/>
          <a:p>
            <a:fld id="{99A20822-4A49-4D36-86E3-300BA48D3F00}" type="slidenum">
              <a:rPr lang="en-US" smtClean="0"/>
              <a:pPr/>
              <a:t>‹#›</a:t>
            </a:fld>
            <a:endParaRPr lang="en-US"/>
          </a:p>
        </p:txBody>
      </p:sp>
    </p:spTree>
    <p:extLst>
      <p:ext uri="{BB962C8B-B14F-4D97-AF65-F5344CB8AC3E}">
        <p14:creationId xmlns:p14="http://schemas.microsoft.com/office/powerpoint/2010/main" val="4319047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lstStyle>
            <a:lvl1pPr>
              <a:defRPr baseline="0"/>
            </a:lvl1pPr>
          </a:lstStyle>
          <a:p>
            <a:r>
              <a:rPr lang="en-US"/>
              <a:t>The Title and Content Layout Is Used for Bullet Lists, Tables, Graphs, SmartArt, or Pictures</a:t>
            </a:r>
          </a:p>
        </p:txBody>
      </p:sp>
      <p:sp>
        <p:nvSpPr>
          <p:cNvPr id="40" name="Content Placeholder 39"/>
          <p:cNvSpPr>
            <a:spLocks noGrp="1"/>
          </p:cNvSpPr>
          <p:nvPr>
            <p:ph sz="quarter" idx="15" hasCustomPrompt="1"/>
          </p:nvPr>
        </p:nvSpPr>
        <p:spPr>
          <a:xfrm>
            <a:off x="457200" y="1143000"/>
            <a:ext cx="11338560" cy="4846320"/>
          </a:xfrm>
        </p:spPr>
        <p:txBody>
          <a:bodyPr/>
          <a:lstStyle/>
          <a:p>
            <a:pPr lvl="0"/>
            <a:r>
              <a:rPr lang="en-US"/>
              <a:t>Click here to add bulleted text, or click on an icon below to add a table, graph, SmartArt object, or picture.</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2AA9125-8E7E-4289-BFBD-4B5E8E836C93}"/>
              </a:ext>
            </a:extLst>
          </p:cNvPr>
          <p:cNvSpPr>
            <a:spLocks noGrp="1"/>
          </p:cNvSpPr>
          <p:nvPr>
            <p:ph type="body" sz="quarter" idx="16" hasCustomPrompt="1"/>
          </p:nvPr>
        </p:nvSpPr>
        <p:spPr>
          <a:xfrm>
            <a:off x="457200" y="6135690"/>
            <a:ext cx="11337925" cy="192087"/>
          </a:xfrm>
        </p:spPr>
        <p:txBody>
          <a:bodyPr anchor="b" anchorCtr="0">
            <a:noAutofit/>
          </a:bodyPr>
          <a:lstStyle>
            <a:lvl1pPr marL="0" indent="0">
              <a:lnSpc>
                <a:spcPct val="100000"/>
              </a:lnSpc>
              <a:spcBef>
                <a:spcPts val="0"/>
              </a:spcBef>
              <a:buNone/>
              <a:defRPr sz="1000"/>
            </a:lvl1pPr>
            <a:lvl2pPr marL="320032" indent="0">
              <a:lnSpc>
                <a:spcPct val="100000"/>
              </a:lnSpc>
              <a:spcBef>
                <a:spcPts val="0"/>
              </a:spcBef>
              <a:buNone/>
              <a:defRPr sz="1000"/>
            </a:lvl2pPr>
            <a:lvl3pPr marL="685783" indent="0">
              <a:lnSpc>
                <a:spcPct val="100000"/>
              </a:lnSpc>
              <a:spcBef>
                <a:spcPts val="0"/>
              </a:spcBef>
              <a:buNone/>
              <a:defRPr sz="1000"/>
            </a:lvl3pPr>
            <a:lvl4pPr marL="1005815" indent="0">
              <a:lnSpc>
                <a:spcPct val="100000"/>
              </a:lnSpc>
              <a:spcBef>
                <a:spcPts val="0"/>
              </a:spcBef>
              <a:buNone/>
              <a:defRPr sz="1000"/>
            </a:lvl4pPr>
            <a:lvl5pPr marL="1325847" indent="0">
              <a:lnSpc>
                <a:spcPct val="100000"/>
              </a:lnSpc>
              <a:spcBef>
                <a:spcPts val="0"/>
              </a:spcBef>
              <a:buNone/>
              <a:defRPr sz="1000"/>
            </a:lvl5pPr>
          </a:lstStyle>
          <a:p>
            <a:pPr lvl="0"/>
            <a:r>
              <a:rPr lang="en-US"/>
              <a:t>Source: Placeholder for sources and permissions (if needed).</a:t>
            </a:r>
          </a:p>
        </p:txBody>
      </p:sp>
      <p:sp>
        <p:nvSpPr>
          <p:cNvPr id="2" name="Slide Number Placeholder 1"/>
          <p:cNvSpPr>
            <a:spLocks noGrp="1"/>
          </p:cNvSpPr>
          <p:nvPr>
            <p:ph type="sldNum" sz="quarter" idx="14"/>
          </p:nvPr>
        </p:nvSpPr>
        <p:spPr/>
        <p:txBody>
          <a:bodyPr/>
          <a:lstStyle/>
          <a:p>
            <a:fld id="{99A20822-4A49-4D36-86E3-300BA48D3F00}" type="slidenum">
              <a:rPr lang="en-US" smtClean="0"/>
              <a:pPr/>
              <a:t>‹#›</a:t>
            </a:fld>
            <a:endParaRPr lang="en-US"/>
          </a:p>
        </p:txBody>
      </p:sp>
    </p:spTree>
    <p:extLst>
      <p:ext uri="{BB962C8B-B14F-4D97-AF65-F5344CB8AC3E}">
        <p14:creationId xmlns:p14="http://schemas.microsoft.com/office/powerpoint/2010/main" val="409415468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7/28/2023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0994180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ivider with image">
    <p:bg>
      <p:bgRef idx="1001">
        <a:schemeClr val="bg1"/>
      </p:bgRef>
    </p:bg>
    <p:spTree>
      <p:nvGrpSpPr>
        <p:cNvPr id="1" name=""/>
        <p:cNvGrpSpPr/>
        <p:nvPr/>
      </p:nvGrpSpPr>
      <p:grpSpPr>
        <a:xfrm>
          <a:off x="0" y="0"/>
          <a:ext cx="0" cy="0"/>
          <a:chOff x="0" y="0"/>
          <a:chExt cx="0" cy="0"/>
        </a:xfrm>
      </p:grpSpPr>
      <p:sp>
        <p:nvSpPr>
          <p:cNvPr id="2" name="Title"/>
          <p:cNvSpPr>
            <a:spLocks noGrp="1"/>
          </p:cNvSpPr>
          <p:nvPr userDrawn="1">
            <p:ph type="ctrTitle" hasCustomPrompt="1"/>
          </p:nvPr>
        </p:nvSpPr>
        <p:spPr>
          <a:xfrm>
            <a:off x="426720" y="796538"/>
            <a:ext cx="5373467" cy="2005977"/>
          </a:xfrm>
        </p:spPr>
        <p:txBody>
          <a:bodyPr anchor="b">
            <a:normAutofit/>
          </a:bodyPr>
          <a:lstStyle>
            <a:lvl1pPr algn="l">
              <a:defRPr sz="4400">
                <a:solidFill>
                  <a:schemeClr val="accent1"/>
                </a:solidFill>
                <a:latin typeface="+mn-lt"/>
              </a:defRPr>
            </a:lvl1pPr>
          </a:lstStyle>
          <a:p>
            <a:r>
              <a:rPr lang="en-US"/>
              <a:t>Section Divider Title</a:t>
            </a:r>
          </a:p>
        </p:txBody>
      </p:sp>
      <p:sp>
        <p:nvSpPr>
          <p:cNvPr id="3" name="Subtitle"/>
          <p:cNvSpPr>
            <a:spLocks noGrp="1"/>
          </p:cNvSpPr>
          <p:nvPr userDrawn="1">
            <p:ph type="subTitle" idx="1" hasCustomPrompt="1"/>
          </p:nvPr>
        </p:nvSpPr>
        <p:spPr>
          <a:xfrm>
            <a:off x="426720" y="2831372"/>
            <a:ext cx="5373467" cy="2167589"/>
          </a:xfrm>
        </p:spPr>
        <p:txBody>
          <a:bodyPr>
            <a:normAutofit/>
          </a:bodyPr>
          <a:lstStyle>
            <a:lvl1pPr marL="0" indent="0" algn="l">
              <a:buNone/>
              <a:defRPr sz="3200">
                <a:solidFill>
                  <a:schemeClr val="tx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Additional information about this section (optional).</a:t>
            </a:r>
          </a:p>
        </p:txBody>
      </p:sp>
      <p:pic>
        <p:nvPicPr>
          <p:cNvPr id="20" name="PROGRESS Identifier" descr="Logo of the PROGRESS Center at the American Institutes for Research(r)">
            <a:extLst>
              <a:ext uri="{FF2B5EF4-FFF2-40B4-BE49-F238E27FC236}">
                <a16:creationId xmlns:a16="http://schemas.microsoft.com/office/drawing/2014/main" id="{BA6BC685-6B30-4442-A995-132761F19C4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5721569"/>
            <a:ext cx="3682087" cy="640080"/>
          </a:xfrm>
          <a:prstGeom prst="rect">
            <a:avLst/>
          </a:prstGeom>
        </p:spPr>
      </p:pic>
      <p:sp>
        <p:nvSpPr>
          <p:cNvPr id="30" name="Picture Placeholder 29">
            <a:extLst>
              <a:ext uri="{FF2B5EF4-FFF2-40B4-BE49-F238E27FC236}">
                <a16:creationId xmlns:a16="http://schemas.microsoft.com/office/drawing/2014/main" id="{885793FF-F875-4CB8-863A-92C20C9070FD}"/>
              </a:ext>
            </a:extLst>
          </p:cNvPr>
          <p:cNvSpPr>
            <a:spLocks noGrp="1"/>
          </p:cNvSpPr>
          <p:nvPr>
            <p:ph type="pic" sz="quarter" idx="20"/>
          </p:nvPr>
        </p:nvSpPr>
        <p:spPr>
          <a:xfrm>
            <a:off x="6096000" y="0"/>
            <a:ext cx="6096000" cy="5460999"/>
          </a:xfrm>
          <a:custGeom>
            <a:avLst/>
            <a:gdLst>
              <a:gd name="connsiteX0" fmla="*/ 843479 w 6096000"/>
              <a:gd name="connsiteY0" fmla="*/ 0 h 5460999"/>
              <a:gd name="connsiteX1" fmla="*/ 6096000 w 6096000"/>
              <a:gd name="connsiteY1" fmla="*/ 0 h 5460999"/>
              <a:gd name="connsiteX2" fmla="*/ 6096000 w 6096000"/>
              <a:gd name="connsiteY2" fmla="*/ 5460999 h 5460999"/>
              <a:gd name="connsiteX3" fmla="*/ 1443469 w 6096000"/>
              <a:gd name="connsiteY3" fmla="*/ 5460999 h 5460999"/>
              <a:gd name="connsiteX4" fmla="*/ 1433183 w 6096000"/>
              <a:gd name="connsiteY4" fmla="*/ 5453330 h 5460999"/>
              <a:gd name="connsiteX5" fmla="*/ 0 w 6096000"/>
              <a:gd name="connsiteY5" fmla="*/ 2423293 h 5460999"/>
              <a:gd name="connsiteX6" fmla="*/ 672603 w 6096000"/>
              <a:gd name="connsiteY6" fmla="*/ 227835 h 5460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5460999">
                <a:moveTo>
                  <a:pt x="843479" y="0"/>
                </a:moveTo>
                <a:lnTo>
                  <a:pt x="6096000" y="0"/>
                </a:lnTo>
                <a:lnTo>
                  <a:pt x="6096000" y="5460999"/>
                </a:lnTo>
                <a:lnTo>
                  <a:pt x="1443469" y="5460999"/>
                </a:lnTo>
                <a:lnTo>
                  <a:pt x="1433183" y="5453330"/>
                </a:lnTo>
                <a:cubicBezTo>
                  <a:pt x="557902" y="4733114"/>
                  <a:pt x="0" y="3643164"/>
                  <a:pt x="0" y="2423293"/>
                </a:cubicBezTo>
                <a:cubicBezTo>
                  <a:pt x="0" y="1610046"/>
                  <a:pt x="247957" y="854541"/>
                  <a:pt x="672603" y="227835"/>
                </a:cubicBezTo>
                <a:close/>
              </a:path>
            </a:pathLst>
          </a:custGeom>
          <a:ln>
            <a:noFill/>
          </a:ln>
        </p:spPr>
        <p:txBody>
          <a:bodyPr wrap="square" anchor="ctr" anchorCtr="1">
            <a:noAutofit/>
          </a:bodyPr>
          <a:lstStyle>
            <a:lvl1pPr marL="0" indent="0">
              <a:buNone/>
              <a:defRPr/>
            </a:lvl1pPr>
          </a:lstStyle>
          <a:p>
            <a:r>
              <a:rPr lang="en-US"/>
              <a:t>Click icon to add picture</a:t>
            </a:r>
          </a:p>
        </p:txBody>
      </p:sp>
      <p:sp>
        <p:nvSpPr>
          <p:cNvPr id="6" name="Slide Number Placeholder 5">
            <a:extLst>
              <a:ext uri="{FF2B5EF4-FFF2-40B4-BE49-F238E27FC236}">
                <a16:creationId xmlns:a16="http://schemas.microsoft.com/office/drawing/2014/main" id="{07C0D34A-2EAA-4858-A1CE-ACB8E1CE8BAB}"/>
              </a:ext>
            </a:extLst>
          </p:cNvPr>
          <p:cNvSpPr>
            <a:spLocks noGrp="1"/>
          </p:cNvSpPr>
          <p:nvPr userDrawn="1">
            <p:ph type="sldNum" sz="quarter" idx="11"/>
          </p:nvPr>
        </p:nvSpPr>
        <p:spPr/>
        <p:txBody>
          <a:bodyPr/>
          <a:lstStyle/>
          <a:p>
            <a:fld id="{99A20822-4A49-4D36-86E3-300BA48D3F00}" type="slidenum">
              <a:rPr lang="en-US" smtClean="0"/>
              <a:pPr/>
              <a:t>‹#›</a:t>
            </a:fld>
            <a:endParaRPr lang="en-US"/>
          </a:p>
        </p:txBody>
      </p:sp>
      <p:cxnSp>
        <p:nvCxnSpPr>
          <p:cNvPr id="9" name="Straight Connector 8">
            <a:extLst>
              <a:ext uri="{FF2B5EF4-FFF2-40B4-BE49-F238E27FC236}">
                <a16:creationId xmlns:a16="http://schemas.microsoft.com/office/drawing/2014/main" id="{A194F35F-F99B-46D1-8294-FC1DDC292734}"/>
              </a:ext>
              <a:ext uri="{C183D7F6-B498-43B3-948B-1728B52AA6E4}">
                <adec:decorative xmlns:adec="http://schemas.microsoft.com/office/drawing/2017/decorative" val="1"/>
              </a:ext>
            </a:extLst>
          </p:cNvPr>
          <p:cNvCxnSpPr>
            <a:cxnSpLocks/>
          </p:cNvCxnSpPr>
          <p:nvPr userDrawn="1"/>
        </p:nvCxnSpPr>
        <p:spPr>
          <a:xfrm flipV="1">
            <a:off x="0" y="5480048"/>
            <a:ext cx="12188952"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4163172"/>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lstStyle>
            <a:lvl1pPr>
              <a:defRPr baseline="0"/>
            </a:lvl1pPr>
          </a:lstStyle>
          <a:p>
            <a:r>
              <a:rPr lang="en-US"/>
              <a:t>The Title and Content Layout Is Used for Bullet Lists, Tables, Graphs, SmartArt, or Pictures</a:t>
            </a:r>
          </a:p>
        </p:txBody>
      </p:sp>
      <p:sp>
        <p:nvSpPr>
          <p:cNvPr id="40" name="Content Placeholder 39"/>
          <p:cNvSpPr>
            <a:spLocks noGrp="1"/>
          </p:cNvSpPr>
          <p:nvPr>
            <p:ph sz="quarter" idx="15" hasCustomPrompt="1"/>
          </p:nvPr>
        </p:nvSpPr>
        <p:spPr>
          <a:xfrm>
            <a:off x="457200" y="1280160"/>
            <a:ext cx="11338560" cy="4846320"/>
          </a:xfrm>
        </p:spPr>
        <p:txBody>
          <a:bodyPr/>
          <a:lstStyle/>
          <a:p>
            <a:pPr lvl="0"/>
            <a:r>
              <a:rPr lang="en-US"/>
              <a:t>Click here to add bulleted text, or click on an icon below to add a table, graph, SmartArt object, or picture.</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2AA9125-8E7E-4289-BFBD-4B5E8E836C93}"/>
              </a:ext>
            </a:extLst>
          </p:cNvPr>
          <p:cNvSpPr>
            <a:spLocks noGrp="1"/>
          </p:cNvSpPr>
          <p:nvPr>
            <p:ph type="body" sz="quarter" idx="16" hasCustomPrompt="1"/>
          </p:nvPr>
        </p:nvSpPr>
        <p:spPr>
          <a:xfrm>
            <a:off x="457200" y="6135688"/>
            <a:ext cx="11337925" cy="192087"/>
          </a:xfrm>
        </p:spPr>
        <p:txBody>
          <a:bodyPr anchor="b" anchorCtr="0">
            <a:noAutofit/>
          </a:bodyPr>
          <a:lstStyle>
            <a:lvl1pPr marL="0" indent="0">
              <a:lnSpc>
                <a:spcPct val="100000"/>
              </a:lnSpc>
              <a:spcBef>
                <a:spcPts val="0"/>
              </a:spcBef>
              <a:buNone/>
              <a:defRPr sz="1000"/>
            </a:lvl1pPr>
            <a:lvl2pPr marL="320040" indent="0">
              <a:lnSpc>
                <a:spcPct val="100000"/>
              </a:lnSpc>
              <a:spcBef>
                <a:spcPts val="0"/>
              </a:spcBef>
              <a:buNone/>
              <a:defRPr sz="1000"/>
            </a:lvl2pPr>
            <a:lvl3pPr marL="685800" indent="0">
              <a:lnSpc>
                <a:spcPct val="100000"/>
              </a:lnSpc>
              <a:spcBef>
                <a:spcPts val="0"/>
              </a:spcBef>
              <a:buNone/>
              <a:defRPr sz="1000"/>
            </a:lvl3pPr>
            <a:lvl4pPr marL="1005840" indent="0">
              <a:lnSpc>
                <a:spcPct val="100000"/>
              </a:lnSpc>
              <a:spcBef>
                <a:spcPts val="0"/>
              </a:spcBef>
              <a:buNone/>
              <a:defRPr sz="1000"/>
            </a:lvl4pPr>
            <a:lvl5pPr marL="1325880" indent="0">
              <a:lnSpc>
                <a:spcPct val="100000"/>
              </a:lnSpc>
              <a:spcBef>
                <a:spcPts val="0"/>
              </a:spcBef>
              <a:buNone/>
              <a:defRPr sz="1000"/>
            </a:lvl5pPr>
          </a:lstStyle>
          <a:p>
            <a:pPr lvl="0"/>
            <a:r>
              <a:rPr lang="en-US"/>
              <a:t>Source: Placeholder for sources and permissions (if needed).</a:t>
            </a:r>
          </a:p>
        </p:txBody>
      </p:sp>
      <p:sp>
        <p:nvSpPr>
          <p:cNvPr id="2" name="Slide Number Placeholder 1"/>
          <p:cNvSpPr>
            <a:spLocks noGrp="1"/>
          </p:cNvSpPr>
          <p:nvPr>
            <p:ph type="sldNum" sz="quarter" idx="14"/>
          </p:nvPr>
        </p:nvSpPr>
        <p:spPr/>
        <p:txBody>
          <a:bodyPr/>
          <a:lstStyle/>
          <a:p>
            <a:fld id="{99A20822-4A49-4D36-86E3-300BA48D3F00}" type="slidenum">
              <a:rPr lang="en-US" smtClean="0"/>
              <a:pPr/>
              <a:t>‹#›</a:t>
            </a:fld>
            <a:endParaRPr lang="en-US"/>
          </a:p>
        </p:txBody>
      </p:sp>
    </p:spTree>
    <p:extLst>
      <p:ext uri="{BB962C8B-B14F-4D97-AF65-F5344CB8AC3E}">
        <p14:creationId xmlns:p14="http://schemas.microsoft.com/office/powerpoint/2010/main" val="2530786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Title 4"/>
          <p:cNvSpPr>
            <a:spLocks noGrp="1"/>
          </p:cNvSpPr>
          <p:nvPr>
            <p:ph type="title" hasCustomPrompt="1"/>
          </p:nvPr>
        </p:nvSpPr>
        <p:spPr>
          <a:xfrm>
            <a:off x="457200" y="0"/>
            <a:ext cx="11338560" cy="1107996"/>
          </a:xfrm>
        </p:spPr>
        <p:txBody>
          <a:bodyPr>
            <a:noAutofit/>
          </a:bodyPr>
          <a:lstStyle>
            <a:lvl1pPr>
              <a:defRPr baseline="0"/>
            </a:lvl1pPr>
          </a:lstStyle>
          <a:p>
            <a:r>
              <a:rPr lang="en-US"/>
              <a:t>The Two Content Layout Can Have a Bullet List, Table, Graph, SmartArt, or Picture on Either Side</a:t>
            </a:r>
          </a:p>
        </p:txBody>
      </p:sp>
      <p:sp>
        <p:nvSpPr>
          <p:cNvPr id="3" name="Left Content"/>
          <p:cNvSpPr>
            <a:spLocks noGrp="1"/>
          </p:cNvSpPr>
          <p:nvPr>
            <p:ph sz="half" idx="1" hasCustomPrompt="1"/>
          </p:nvPr>
        </p:nvSpPr>
        <p:spPr>
          <a:xfrm>
            <a:off x="457200" y="1280160"/>
            <a:ext cx="5568696" cy="4846320"/>
          </a:xfrm>
        </p:spPr>
        <p:txBody>
          <a:bodyPr/>
          <a:lstStyle>
            <a:lvl1pPr>
              <a:buClr>
                <a:schemeClr val="tx1"/>
              </a:buClr>
              <a:defRPr/>
            </a:lvl1pPr>
            <a:lvl2pPr>
              <a:buClr>
                <a:schemeClr val="tx1"/>
              </a:buClr>
              <a:defRPr/>
            </a:lvl2pPr>
            <a:lvl3pPr>
              <a:buClr>
                <a:schemeClr val="tx1"/>
              </a:buClr>
              <a:defRPr/>
            </a:lvl3pPr>
            <a:lvl4pPr>
              <a:buClr>
                <a:schemeClr val="tx1"/>
              </a:buClr>
              <a:defRPr/>
            </a:lvl4pPr>
            <a:lvl5pPr>
              <a:buClr>
                <a:schemeClr val="tx1"/>
              </a:buClr>
              <a:defRPr/>
            </a:lvl5pPr>
          </a:lstStyle>
          <a:p>
            <a:pPr lvl="0"/>
            <a:r>
              <a:rPr lang="en-US"/>
              <a:t>Click here to add bulleted text, or click on an icon below to add a table, graph, SmartArt object, or picture.</a:t>
            </a:r>
          </a:p>
          <a:p>
            <a:pPr lvl="1"/>
            <a:r>
              <a:rPr lang="en-US"/>
              <a:t>Second level</a:t>
            </a:r>
          </a:p>
          <a:p>
            <a:pPr lvl="2"/>
            <a:r>
              <a:rPr lang="en-US"/>
              <a:t>Third level</a:t>
            </a:r>
          </a:p>
          <a:p>
            <a:pPr lvl="3"/>
            <a:r>
              <a:rPr lang="en-US"/>
              <a:t>Fourth level</a:t>
            </a:r>
          </a:p>
          <a:p>
            <a:pPr lvl="4"/>
            <a:r>
              <a:rPr lang="en-US"/>
              <a:t>Fifth level</a:t>
            </a:r>
          </a:p>
        </p:txBody>
      </p:sp>
      <p:sp>
        <p:nvSpPr>
          <p:cNvPr id="4" name="Right Content"/>
          <p:cNvSpPr>
            <a:spLocks noGrp="1"/>
          </p:cNvSpPr>
          <p:nvPr>
            <p:ph sz="half" idx="2" hasCustomPrompt="1"/>
          </p:nvPr>
        </p:nvSpPr>
        <p:spPr>
          <a:xfrm>
            <a:off x="6227064" y="1280160"/>
            <a:ext cx="5568696" cy="4846320"/>
          </a:xfrm>
        </p:spPr>
        <p:txBody>
          <a:bodyPr/>
          <a:lstStyle>
            <a:lvl1pPr>
              <a:buClr>
                <a:schemeClr val="tx1"/>
              </a:buClr>
              <a:defRPr/>
            </a:lvl1pPr>
            <a:lvl2pPr>
              <a:buClr>
                <a:schemeClr val="tx1"/>
              </a:buClr>
              <a:defRPr/>
            </a:lvl2pPr>
            <a:lvl3pPr>
              <a:buClr>
                <a:schemeClr val="tx1"/>
              </a:buClr>
              <a:defRPr/>
            </a:lvl3pPr>
            <a:lvl4pPr>
              <a:buClr>
                <a:schemeClr val="tx1"/>
              </a:buClr>
              <a:defRPr/>
            </a:lvl4pPr>
            <a:lvl5pPr>
              <a:buClr>
                <a:schemeClr val="tx1"/>
              </a:buClr>
              <a:defRPr/>
            </a:lvl5pPr>
          </a:lstStyle>
          <a:p>
            <a:pPr lvl="0"/>
            <a:r>
              <a:rPr lang="en-US"/>
              <a:t>Click here to add bulleted text, or click on an icon below to add a table, graph, SmartArt object, or picture.</a:t>
            </a:r>
          </a:p>
          <a:p>
            <a:pPr lvl="1"/>
            <a:r>
              <a:rPr lang="en-US"/>
              <a:t>Second level</a:t>
            </a:r>
          </a:p>
          <a:p>
            <a:pPr lvl="2"/>
            <a:r>
              <a:rPr lang="en-US"/>
              <a:t>Third level</a:t>
            </a:r>
          </a:p>
          <a:p>
            <a:pPr lvl="3"/>
            <a:r>
              <a:rPr lang="en-US"/>
              <a:t>Fourth level</a:t>
            </a:r>
          </a:p>
          <a:p>
            <a:pPr lvl="4"/>
            <a:r>
              <a:rPr lang="en-US"/>
              <a:t>Fifth level</a:t>
            </a:r>
          </a:p>
        </p:txBody>
      </p:sp>
      <p:sp>
        <p:nvSpPr>
          <p:cNvPr id="9" name="Text Placeholder 4">
            <a:extLst>
              <a:ext uri="{FF2B5EF4-FFF2-40B4-BE49-F238E27FC236}">
                <a16:creationId xmlns:a16="http://schemas.microsoft.com/office/drawing/2014/main" id="{B426A431-D4CC-45F2-ADA0-427E722EFA25}"/>
              </a:ext>
            </a:extLst>
          </p:cNvPr>
          <p:cNvSpPr>
            <a:spLocks noGrp="1"/>
          </p:cNvSpPr>
          <p:nvPr>
            <p:ph type="body" sz="quarter" idx="16" hasCustomPrompt="1"/>
          </p:nvPr>
        </p:nvSpPr>
        <p:spPr>
          <a:xfrm>
            <a:off x="457200" y="6135688"/>
            <a:ext cx="11337925" cy="192087"/>
          </a:xfrm>
        </p:spPr>
        <p:txBody>
          <a:bodyPr anchor="b" anchorCtr="0">
            <a:noAutofit/>
          </a:bodyPr>
          <a:lstStyle>
            <a:lvl1pPr marL="0" indent="0">
              <a:lnSpc>
                <a:spcPct val="100000"/>
              </a:lnSpc>
              <a:spcBef>
                <a:spcPts val="400"/>
              </a:spcBef>
              <a:buNone/>
              <a:defRPr sz="1000"/>
            </a:lvl1pPr>
            <a:lvl2pPr marL="320040" indent="0">
              <a:lnSpc>
                <a:spcPct val="100000"/>
              </a:lnSpc>
              <a:spcBef>
                <a:spcPts val="0"/>
              </a:spcBef>
              <a:buNone/>
              <a:defRPr sz="1000"/>
            </a:lvl2pPr>
            <a:lvl3pPr marL="685800" indent="0">
              <a:lnSpc>
                <a:spcPct val="100000"/>
              </a:lnSpc>
              <a:spcBef>
                <a:spcPts val="0"/>
              </a:spcBef>
              <a:buNone/>
              <a:defRPr sz="1000"/>
            </a:lvl3pPr>
            <a:lvl4pPr marL="1005840" indent="0">
              <a:lnSpc>
                <a:spcPct val="100000"/>
              </a:lnSpc>
              <a:spcBef>
                <a:spcPts val="0"/>
              </a:spcBef>
              <a:buNone/>
              <a:defRPr sz="1000"/>
            </a:lvl4pPr>
            <a:lvl5pPr marL="1325880" indent="0">
              <a:lnSpc>
                <a:spcPct val="100000"/>
              </a:lnSpc>
              <a:spcBef>
                <a:spcPts val="0"/>
              </a:spcBef>
              <a:buNone/>
              <a:defRPr sz="1000"/>
            </a:lvl5pPr>
          </a:lstStyle>
          <a:p>
            <a:pPr lvl="0"/>
            <a:r>
              <a:rPr lang="en-US"/>
              <a:t>Source: Placeholder for sources and permissions (if needed).</a:t>
            </a:r>
          </a:p>
        </p:txBody>
      </p:sp>
      <p:sp>
        <p:nvSpPr>
          <p:cNvPr id="7" name="Slide Number"/>
          <p:cNvSpPr>
            <a:spLocks noGrp="1"/>
          </p:cNvSpPr>
          <p:nvPr>
            <p:ph type="sldNum" sz="quarter" idx="12"/>
          </p:nvPr>
        </p:nvSpPr>
        <p:spPr/>
        <p:txBody>
          <a:bodyPr/>
          <a:lstStyle/>
          <a:p>
            <a:fld id="{BABF4E83-61DB-418F-A99F-17BC9BB58EF6}" type="slidenum">
              <a:rPr lang="en-US" smtClean="0"/>
              <a:t>‹#›</a:t>
            </a:fld>
            <a:endParaRPr lang="en-US"/>
          </a:p>
        </p:txBody>
      </p:sp>
    </p:spTree>
    <p:extLst>
      <p:ext uri="{BB962C8B-B14F-4D97-AF65-F5344CB8AC3E}">
        <p14:creationId xmlns:p14="http://schemas.microsoft.com/office/powerpoint/2010/main" val="36808414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irst Level No Bullet">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baseline="0"/>
            </a:lvl1pPr>
          </a:lstStyle>
          <a:p>
            <a:r>
              <a:rPr lang="en-US"/>
              <a:t>First Level No Bullet Layout</a:t>
            </a:r>
          </a:p>
        </p:txBody>
      </p:sp>
      <p:sp>
        <p:nvSpPr>
          <p:cNvPr id="4" name="Content Placeholder 3"/>
          <p:cNvSpPr>
            <a:spLocks noGrp="1"/>
          </p:cNvSpPr>
          <p:nvPr>
            <p:ph sz="quarter" idx="14" hasCustomPrompt="1"/>
          </p:nvPr>
        </p:nvSpPr>
        <p:spPr>
          <a:xfrm>
            <a:off x="457200" y="1280160"/>
            <a:ext cx="11338560" cy="4846320"/>
          </a:xfrm>
        </p:spPr>
        <p:txBody>
          <a:bodyPr>
            <a:noAutofit/>
          </a:bodyPr>
          <a:lstStyle>
            <a:lvl1pPr marL="0" indent="0">
              <a:lnSpc>
                <a:spcPct val="100000"/>
              </a:lnSpc>
              <a:spcBef>
                <a:spcPts val="1800"/>
              </a:spcBef>
              <a:buClr>
                <a:schemeClr val="tx1"/>
              </a:buClr>
              <a:buNone/>
              <a:defRPr sz="2800">
                <a:solidFill>
                  <a:schemeClr val="tx1"/>
                </a:solidFill>
              </a:defRPr>
            </a:lvl1pPr>
            <a:lvl2pPr marL="320040" indent="-320040">
              <a:lnSpc>
                <a:spcPct val="100000"/>
              </a:lnSpc>
              <a:spcBef>
                <a:spcPts val="600"/>
              </a:spcBef>
              <a:buClr>
                <a:schemeClr val="tx1"/>
              </a:buClr>
              <a:buFont typeface="Times New Roman" panose="02020603050405020304" pitchFamily="18" charset="0"/>
              <a:buChar char="•"/>
              <a:defRPr sz="2800">
                <a:solidFill>
                  <a:schemeClr val="tx1"/>
                </a:solidFill>
              </a:defRPr>
            </a:lvl2pPr>
            <a:lvl3pPr marL="640080" indent="-320040">
              <a:lnSpc>
                <a:spcPct val="100000"/>
              </a:lnSpc>
              <a:spcBef>
                <a:spcPts val="600"/>
              </a:spcBef>
              <a:buClr>
                <a:schemeClr val="tx1"/>
              </a:buClr>
              <a:buFont typeface="Arial Narrow" panose="020B0606020202030204" pitchFamily="34" charset="0"/>
              <a:buChar char="–"/>
              <a:defRPr sz="2800">
                <a:solidFill>
                  <a:schemeClr val="tx1"/>
                </a:solidFill>
              </a:defRPr>
            </a:lvl3pPr>
            <a:lvl4pPr marL="960120" indent="-320040">
              <a:lnSpc>
                <a:spcPct val="100000"/>
              </a:lnSpc>
              <a:spcBef>
                <a:spcPts val="600"/>
              </a:spcBef>
              <a:buClr>
                <a:schemeClr val="tx1"/>
              </a:buClr>
              <a:buFont typeface="Arial Narrow" panose="020B0606020202030204" pitchFamily="34" charset="0"/>
              <a:buChar char="»"/>
              <a:defRPr sz="2800">
                <a:solidFill>
                  <a:schemeClr val="tx1"/>
                </a:solidFill>
              </a:defRPr>
            </a:lvl4pPr>
            <a:lvl5pPr marL="1280160" indent="-320040">
              <a:lnSpc>
                <a:spcPct val="100000"/>
              </a:lnSpc>
              <a:spcBef>
                <a:spcPts val="600"/>
              </a:spcBef>
              <a:buClr>
                <a:schemeClr val="tx1"/>
              </a:buClr>
              <a:buFont typeface="Arial Narrow" panose="020B0606020202030204" pitchFamily="34" charset="0"/>
              <a:buChar char="◦"/>
              <a:defRPr sz="2800">
                <a:solidFill>
                  <a:schemeClr val="tx1"/>
                </a:solidFill>
              </a:defRPr>
            </a:lvl5pPr>
            <a:lvl6pPr marL="1600200" indent="-320040">
              <a:lnSpc>
                <a:spcPct val="100000"/>
              </a:lnSpc>
              <a:spcBef>
                <a:spcPts val="600"/>
              </a:spcBef>
              <a:buClr>
                <a:schemeClr val="tx1"/>
              </a:buClr>
              <a:buFont typeface="Arial Narrow" panose="020B0606020202030204" pitchFamily="34" charset="0"/>
              <a:buChar char="›"/>
              <a:defRPr sz="2800" baseline="0">
                <a:solidFill>
                  <a:schemeClr val="tx1"/>
                </a:solidFill>
              </a:defRPr>
            </a:lvl6pPr>
          </a:lstStyle>
          <a:p>
            <a:pPr lvl="0"/>
            <a:r>
              <a:rPr lang="en-US"/>
              <a:t>Click here to add text, or click on an icon below to add a table, graph, SmartArt object, or picture. The first text level has no bullet. Use the Increase List Level and Decrease List Level icons in the Paragraph group on the Home tab to move between first level (no bullet) and second level (round bullet) text.</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7" name="Text Placeholder 4">
            <a:extLst>
              <a:ext uri="{FF2B5EF4-FFF2-40B4-BE49-F238E27FC236}">
                <a16:creationId xmlns:a16="http://schemas.microsoft.com/office/drawing/2014/main" id="{332AC8C8-D13D-4199-957C-3DD35E1FE894}"/>
              </a:ext>
            </a:extLst>
          </p:cNvPr>
          <p:cNvSpPr>
            <a:spLocks noGrp="1"/>
          </p:cNvSpPr>
          <p:nvPr>
            <p:ph type="body" sz="quarter" idx="16" hasCustomPrompt="1"/>
          </p:nvPr>
        </p:nvSpPr>
        <p:spPr>
          <a:xfrm>
            <a:off x="457200" y="6135688"/>
            <a:ext cx="11337925" cy="192087"/>
          </a:xfrm>
        </p:spPr>
        <p:txBody>
          <a:bodyPr anchor="b" anchorCtr="0">
            <a:noAutofit/>
          </a:bodyPr>
          <a:lstStyle>
            <a:lvl1pPr marL="0" indent="0">
              <a:lnSpc>
                <a:spcPct val="100000"/>
              </a:lnSpc>
              <a:spcBef>
                <a:spcPts val="400"/>
              </a:spcBef>
              <a:buNone/>
              <a:defRPr sz="1000">
                <a:solidFill>
                  <a:schemeClr val="tx1"/>
                </a:solidFill>
              </a:defRPr>
            </a:lvl1pPr>
            <a:lvl2pPr marL="320040" indent="0">
              <a:lnSpc>
                <a:spcPct val="100000"/>
              </a:lnSpc>
              <a:spcBef>
                <a:spcPts val="0"/>
              </a:spcBef>
              <a:buNone/>
              <a:defRPr sz="1000"/>
            </a:lvl2pPr>
            <a:lvl3pPr marL="685800" indent="0">
              <a:lnSpc>
                <a:spcPct val="100000"/>
              </a:lnSpc>
              <a:spcBef>
                <a:spcPts val="0"/>
              </a:spcBef>
              <a:buNone/>
              <a:defRPr sz="1000"/>
            </a:lvl3pPr>
            <a:lvl4pPr marL="1005840" indent="0">
              <a:lnSpc>
                <a:spcPct val="100000"/>
              </a:lnSpc>
              <a:spcBef>
                <a:spcPts val="0"/>
              </a:spcBef>
              <a:buNone/>
              <a:defRPr sz="1000"/>
            </a:lvl4pPr>
            <a:lvl5pPr marL="1325880" indent="0">
              <a:lnSpc>
                <a:spcPct val="100000"/>
              </a:lnSpc>
              <a:spcBef>
                <a:spcPts val="0"/>
              </a:spcBef>
              <a:buNone/>
              <a:defRPr sz="1000"/>
            </a:lvl5pPr>
          </a:lstStyle>
          <a:p>
            <a:pPr lvl="0"/>
            <a:r>
              <a:rPr lang="en-US"/>
              <a:t>Source: Placeholder for sources and permissions (if needed).</a:t>
            </a:r>
          </a:p>
        </p:txBody>
      </p:sp>
      <p:sp>
        <p:nvSpPr>
          <p:cNvPr id="6" name="Slide Number"/>
          <p:cNvSpPr>
            <a:spLocks noGrp="1"/>
          </p:cNvSpPr>
          <p:nvPr>
            <p:ph type="sldNum" sz="quarter" idx="12"/>
          </p:nvPr>
        </p:nvSpPr>
        <p:spPr/>
        <p:txBody>
          <a:bodyPr/>
          <a:lstStyle/>
          <a:p>
            <a:fld id="{99A20822-4A49-4D36-86E3-300BA48D3F00}" type="slidenum">
              <a:rPr lang="en-US" smtClean="0"/>
              <a:t>‹#›</a:t>
            </a:fld>
            <a:endParaRPr lang="en-US"/>
          </a:p>
        </p:txBody>
      </p:sp>
    </p:spTree>
    <p:extLst>
      <p:ext uri="{BB962C8B-B14F-4D97-AF65-F5344CB8AC3E}">
        <p14:creationId xmlns:p14="http://schemas.microsoft.com/office/powerpoint/2010/main" val="9845745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bject With Lead-in Text">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lstStyle>
            <a:lvl1pPr>
              <a:lnSpc>
                <a:spcPct val="100000"/>
              </a:lnSpc>
              <a:defRPr baseline="0"/>
            </a:lvl1pPr>
          </a:lstStyle>
          <a:p>
            <a:r>
              <a:rPr lang="en-US"/>
              <a:t>Object With Lead-In Text Layout Is Used With Tables, Graphs, SmartArt, or Pictures</a:t>
            </a:r>
          </a:p>
        </p:txBody>
      </p:sp>
      <p:sp>
        <p:nvSpPr>
          <p:cNvPr id="8" name="Text Placeholder 7"/>
          <p:cNvSpPr>
            <a:spLocks noGrp="1"/>
          </p:cNvSpPr>
          <p:nvPr>
            <p:ph type="body" sz="quarter" idx="15" hasCustomPrompt="1"/>
          </p:nvPr>
        </p:nvSpPr>
        <p:spPr>
          <a:xfrm>
            <a:off x="457200" y="1280160"/>
            <a:ext cx="11338560" cy="1068210"/>
          </a:xfrm>
        </p:spPr>
        <p:txBody>
          <a:bodyPr>
            <a:normAutofit/>
          </a:bodyPr>
          <a:lstStyle>
            <a:lvl1pPr marL="0" indent="0">
              <a:lnSpc>
                <a:spcPct val="100000"/>
              </a:lnSpc>
              <a:spcBef>
                <a:spcPts val="0"/>
              </a:spcBef>
              <a:buNone/>
              <a:defRPr sz="2000" baseline="0">
                <a:solidFill>
                  <a:schemeClr val="tx1"/>
                </a:solidFill>
              </a:defRPr>
            </a:lvl1pPr>
            <a:lvl2pPr>
              <a:defRPr sz="1350"/>
            </a:lvl2pPr>
            <a:lvl3pPr>
              <a:defRPr sz="1350"/>
            </a:lvl3pPr>
            <a:lvl4pPr>
              <a:defRPr sz="1350"/>
            </a:lvl4pPr>
            <a:lvl5pPr>
              <a:defRPr sz="1350"/>
            </a:lvl5pPr>
          </a:lstStyle>
          <a:p>
            <a:pPr lvl="0"/>
            <a:r>
              <a:rPr lang="en-US"/>
              <a:t>Click here to add a short lead-in paragraph. Text will shrink to fit this placeholder.</a:t>
            </a:r>
          </a:p>
        </p:txBody>
      </p:sp>
      <p:sp>
        <p:nvSpPr>
          <p:cNvPr id="5" name="Content Placeholder 4"/>
          <p:cNvSpPr>
            <a:spLocks noGrp="1"/>
          </p:cNvSpPr>
          <p:nvPr>
            <p:ph sz="quarter" idx="17" hasCustomPrompt="1"/>
          </p:nvPr>
        </p:nvSpPr>
        <p:spPr>
          <a:xfrm>
            <a:off x="457200" y="2459734"/>
            <a:ext cx="11338560" cy="3529585"/>
          </a:xfrm>
        </p:spPr>
        <p:txBody>
          <a:bodyPr>
            <a:normAutofit/>
          </a:bodyPr>
          <a:lstStyle>
            <a:lvl1pPr>
              <a:lnSpc>
                <a:spcPct val="100000"/>
              </a:lnSpc>
              <a:spcBef>
                <a:spcPts val="450"/>
              </a:spcBef>
              <a:buClr>
                <a:schemeClr val="tx1"/>
              </a:buClr>
              <a:defRPr sz="2000">
                <a:solidFill>
                  <a:schemeClr val="tx1"/>
                </a:solidFill>
              </a:defRPr>
            </a:lvl1pPr>
            <a:lvl2pPr>
              <a:lnSpc>
                <a:spcPct val="100000"/>
              </a:lnSpc>
              <a:spcBef>
                <a:spcPts val="400"/>
              </a:spcBef>
              <a:buClr>
                <a:schemeClr val="tx1"/>
              </a:buClr>
              <a:defRPr sz="2000">
                <a:solidFill>
                  <a:schemeClr val="tx1"/>
                </a:solidFill>
              </a:defRPr>
            </a:lvl2pPr>
            <a:lvl3pPr>
              <a:lnSpc>
                <a:spcPct val="100000"/>
              </a:lnSpc>
              <a:spcBef>
                <a:spcPts val="400"/>
              </a:spcBef>
              <a:buClr>
                <a:schemeClr val="tx1"/>
              </a:buClr>
              <a:defRPr sz="2000">
                <a:solidFill>
                  <a:schemeClr val="tx1"/>
                </a:solidFill>
              </a:defRPr>
            </a:lvl3pPr>
            <a:lvl4pPr>
              <a:lnSpc>
                <a:spcPct val="100000"/>
              </a:lnSpc>
              <a:spcBef>
                <a:spcPts val="400"/>
              </a:spcBef>
              <a:buClr>
                <a:schemeClr val="tx1"/>
              </a:buClr>
              <a:defRPr sz="2000">
                <a:solidFill>
                  <a:schemeClr val="tx1"/>
                </a:solidFill>
              </a:defRPr>
            </a:lvl4pPr>
            <a:lvl5pPr>
              <a:lnSpc>
                <a:spcPct val="100000"/>
              </a:lnSpc>
              <a:spcBef>
                <a:spcPts val="400"/>
              </a:spcBef>
              <a:buClr>
                <a:schemeClr val="tx1"/>
              </a:buClr>
              <a:defRPr sz="2000">
                <a:solidFill>
                  <a:schemeClr val="tx1"/>
                </a:solidFill>
              </a:defRPr>
            </a:lvl5pPr>
          </a:lstStyle>
          <a:p>
            <a:pPr lvl="0"/>
            <a:r>
              <a:rPr lang="en-US"/>
              <a:t>Click on an icon below to insert a table, graph, SmartArt object, or picture. For tables, enter the number of columns and rows, and click OK. Table columns are left aligned by default. Manually center align columns of numbers. The default table design is Medium Style 2 - Accent 4.</a:t>
            </a:r>
          </a:p>
          <a:p>
            <a:pPr lvl="1"/>
            <a:r>
              <a:rPr lang="en-US"/>
              <a:t>Second level</a:t>
            </a:r>
          </a:p>
          <a:p>
            <a:pPr lvl="2"/>
            <a:r>
              <a:rPr lang="en-US"/>
              <a:t>Third level</a:t>
            </a:r>
          </a:p>
          <a:p>
            <a:pPr lvl="3"/>
            <a:r>
              <a:rPr lang="en-US"/>
              <a:t>Fourth level</a:t>
            </a:r>
          </a:p>
          <a:p>
            <a:pPr lvl="4"/>
            <a:r>
              <a:rPr lang="en-US"/>
              <a:t>Fifth level</a:t>
            </a:r>
          </a:p>
        </p:txBody>
      </p:sp>
      <p:sp>
        <p:nvSpPr>
          <p:cNvPr id="7" name="Text Placeholder 4">
            <a:extLst>
              <a:ext uri="{FF2B5EF4-FFF2-40B4-BE49-F238E27FC236}">
                <a16:creationId xmlns:a16="http://schemas.microsoft.com/office/drawing/2014/main" id="{D639DD93-4AEE-463B-B2D6-51442AA7695F}"/>
              </a:ext>
            </a:extLst>
          </p:cNvPr>
          <p:cNvSpPr>
            <a:spLocks noGrp="1"/>
          </p:cNvSpPr>
          <p:nvPr>
            <p:ph type="body" sz="quarter" idx="16" hasCustomPrompt="1"/>
          </p:nvPr>
        </p:nvSpPr>
        <p:spPr>
          <a:xfrm>
            <a:off x="457200" y="6135688"/>
            <a:ext cx="11337925" cy="192087"/>
          </a:xfrm>
        </p:spPr>
        <p:txBody>
          <a:bodyPr anchor="b" anchorCtr="0">
            <a:noAutofit/>
          </a:bodyPr>
          <a:lstStyle>
            <a:lvl1pPr marL="0" indent="0">
              <a:lnSpc>
                <a:spcPct val="100000"/>
              </a:lnSpc>
              <a:spcBef>
                <a:spcPts val="400"/>
              </a:spcBef>
              <a:buNone/>
              <a:defRPr sz="1000">
                <a:solidFill>
                  <a:schemeClr val="tx1"/>
                </a:solidFill>
              </a:defRPr>
            </a:lvl1pPr>
            <a:lvl2pPr marL="320040" indent="0">
              <a:lnSpc>
                <a:spcPct val="100000"/>
              </a:lnSpc>
              <a:spcBef>
                <a:spcPts val="0"/>
              </a:spcBef>
              <a:buNone/>
              <a:defRPr sz="1000"/>
            </a:lvl2pPr>
            <a:lvl3pPr marL="685800" indent="0">
              <a:lnSpc>
                <a:spcPct val="100000"/>
              </a:lnSpc>
              <a:spcBef>
                <a:spcPts val="0"/>
              </a:spcBef>
              <a:buNone/>
              <a:defRPr sz="1000"/>
            </a:lvl3pPr>
            <a:lvl4pPr marL="1005840" indent="0">
              <a:lnSpc>
                <a:spcPct val="100000"/>
              </a:lnSpc>
              <a:spcBef>
                <a:spcPts val="0"/>
              </a:spcBef>
              <a:buNone/>
              <a:defRPr sz="1000"/>
            </a:lvl4pPr>
            <a:lvl5pPr marL="1325880" indent="0">
              <a:lnSpc>
                <a:spcPct val="100000"/>
              </a:lnSpc>
              <a:spcBef>
                <a:spcPts val="0"/>
              </a:spcBef>
              <a:buNone/>
              <a:defRPr sz="1000"/>
            </a:lvl5pPr>
          </a:lstStyle>
          <a:p>
            <a:pPr lvl="0"/>
            <a:r>
              <a:rPr lang="en-US"/>
              <a:t>Source: Placeholder for sources and permissions (if needed).</a:t>
            </a:r>
          </a:p>
        </p:txBody>
      </p:sp>
      <p:sp>
        <p:nvSpPr>
          <p:cNvPr id="6" name="Slide Number"/>
          <p:cNvSpPr>
            <a:spLocks noGrp="1"/>
          </p:cNvSpPr>
          <p:nvPr>
            <p:ph type="sldNum" sz="quarter" idx="12"/>
          </p:nvPr>
        </p:nvSpPr>
        <p:spPr/>
        <p:txBody>
          <a:bodyPr/>
          <a:lstStyle>
            <a:lvl1pPr>
              <a:lnSpc>
                <a:spcPct val="100000"/>
              </a:lnSpc>
              <a:defRPr/>
            </a:lvl1pPr>
          </a:lstStyle>
          <a:p>
            <a:fld id="{99A20822-4A49-4D36-86E3-300BA48D3F00}" type="slidenum">
              <a:rPr lang="en-US" smtClean="0"/>
              <a:pPr/>
              <a:t>‹#›</a:t>
            </a:fld>
            <a:endParaRPr lang="en-US"/>
          </a:p>
        </p:txBody>
      </p:sp>
    </p:spTree>
    <p:extLst>
      <p:ext uri="{BB962C8B-B14F-4D97-AF65-F5344CB8AC3E}">
        <p14:creationId xmlns:p14="http://schemas.microsoft.com/office/powerpoint/2010/main" val="42152866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rdered Lis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Ordered List Layout</a:t>
            </a:r>
          </a:p>
        </p:txBody>
      </p:sp>
      <p:sp>
        <p:nvSpPr>
          <p:cNvPr id="5" name="Content"/>
          <p:cNvSpPr>
            <a:spLocks noGrp="1"/>
          </p:cNvSpPr>
          <p:nvPr>
            <p:ph sz="quarter" idx="17" hasCustomPrompt="1"/>
          </p:nvPr>
        </p:nvSpPr>
        <p:spPr>
          <a:xfrm>
            <a:off x="457200" y="1280160"/>
            <a:ext cx="11338560" cy="4846320"/>
          </a:xfrm>
        </p:spPr>
        <p:txBody>
          <a:bodyPr>
            <a:normAutofit/>
          </a:bodyPr>
          <a:lstStyle>
            <a:lvl1pPr marL="457200" indent="-457200">
              <a:lnSpc>
                <a:spcPct val="100000"/>
              </a:lnSpc>
              <a:spcBef>
                <a:spcPts val="1800"/>
              </a:spcBef>
              <a:buClr>
                <a:schemeClr val="tx1"/>
              </a:buClr>
              <a:buFont typeface="+mj-lt"/>
              <a:buAutoNum type="arabicPeriod"/>
              <a:defRPr sz="2000" baseline="0">
                <a:solidFill>
                  <a:schemeClr val="tx1"/>
                </a:solidFill>
              </a:defRPr>
            </a:lvl1pPr>
            <a:lvl2pPr marL="914400" indent="-457200">
              <a:lnSpc>
                <a:spcPct val="100000"/>
              </a:lnSpc>
              <a:spcBef>
                <a:spcPts val="600"/>
              </a:spcBef>
              <a:buClr>
                <a:schemeClr val="tx1"/>
              </a:buClr>
              <a:buFont typeface="+mj-lt"/>
              <a:buAutoNum type="alphaLcPeriod"/>
              <a:defRPr sz="2000">
                <a:solidFill>
                  <a:schemeClr val="tx1"/>
                </a:solidFill>
              </a:defRPr>
            </a:lvl2pPr>
            <a:lvl3pPr marL="1371600" indent="-457200">
              <a:lnSpc>
                <a:spcPct val="100000"/>
              </a:lnSpc>
              <a:spcBef>
                <a:spcPts val="600"/>
              </a:spcBef>
              <a:buClr>
                <a:schemeClr val="tx1"/>
              </a:buClr>
              <a:buFont typeface="+mj-lt"/>
              <a:buAutoNum type="romanLcPeriod"/>
              <a:defRPr sz="2000">
                <a:solidFill>
                  <a:schemeClr val="tx1"/>
                </a:solidFill>
              </a:defRPr>
            </a:lvl3pPr>
            <a:lvl4pPr marL="1828800" indent="-457200">
              <a:lnSpc>
                <a:spcPct val="100000"/>
              </a:lnSpc>
              <a:spcBef>
                <a:spcPts val="600"/>
              </a:spcBef>
              <a:buClr>
                <a:schemeClr val="tx1"/>
              </a:buClr>
              <a:buSzPct val="100000"/>
              <a:buFont typeface="+mj-lt"/>
              <a:buAutoNum type="arabicParenR"/>
              <a:defRPr sz="2000">
                <a:solidFill>
                  <a:schemeClr val="tx1"/>
                </a:solidFill>
              </a:defRPr>
            </a:lvl4pPr>
            <a:lvl5pPr marL="2286000" indent="-457200">
              <a:lnSpc>
                <a:spcPct val="100000"/>
              </a:lnSpc>
              <a:spcBef>
                <a:spcPts val="600"/>
              </a:spcBef>
              <a:buClr>
                <a:schemeClr val="tx1"/>
              </a:buClr>
              <a:buFont typeface="+mj-lt"/>
              <a:buAutoNum type="alphaLcParenR"/>
              <a:defRPr sz="2000">
                <a:solidFill>
                  <a:schemeClr val="tx1"/>
                </a:solidFill>
              </a:defRPr>
            </a:lvl5pPr>
          </a:lstStyle>
          <a:p>
            <a:pPr lvl="0"/>
            <a:r>
              <a:rPr lang="en-US"/>
              <a:t>Click here to add an ordered list, or click on an icon below to add a table, graph, SmartArt object, or picture. The ordered list uses Arabic numerals for the first level, lowercase letters for the second level, and lowercase Roman numerals for the third level.</a:t>
            </a:r>
          </a:p>
          <a:p>
            <a:pPr lvl="1"/>
            <a:r>
              <a:rPr lang="en-US"/>
              <a:t>Second level</a:t>
            </a:r>
          </a:p>
          <a:p>
            <a:pPr lvl="2"/>
            <a:r>
              <a:rPr lang="en-US"/>
              <a:t>Third level</a:t>
            </a:r>
          </a:p>
          <a:p>
            <a:pPr lvl="3"/>
            <a:r>
              <a:rPr lang="en-US"/>
              <a:t>Fourth level</a:t>
            </a:r>
          </a:p>
          <a:p>
            <a:pPr lvl="4"/>
            <a:r>
              <a:rPr lang="en-US"/>
              <a:t>Fifth level</a:t>
            </a:r>
          </a:p>
        </p:txBody>
      </p:sp>
      <p:sp>
        <p:nvSpPr>
          <p:cNvPr id="7" name="Text Placeholder 4">
            <a:extLst>
              <a:ext uri="{FF2B5EF4-FFF2-40B4-BE49-F238E27FC236}">
                <a16:creationId xmlns:a16="http://schemas.microsoft.com/office/drawing/2014/main" id="{82D91676-AF8C-4E8C-81E1-AAEF2DB58C9F}"/>
              </a:ext>
            </a:extLst>
          </p:cNvPr>
          <p:cNvSpPr>
            <a:spLocks noGrp="1"/>
          </p:cNvSpPr>
          <p:nvPr>
            <p:ph type="body" sz="quarter" idx="16" hasCustomPrompt="1"/>
          </p:nvPr>
        </p:nvSpPr>
        <p:spPr>
          <a:xfrm>
            <a:off x="457200" y="6135688"/>
            <a:ext cx="11337925" cy="192087"/>
          </a:xfrm>
        </p:spPr>
        <p:txBody>
          <a:bodyPr anchor="b" anchorCtr="0">
            <a:noAutofit/>
          </a:bodyPr>
          <a:lstStyle>
            <a:lvl1pPr marL="0" indent="0">
              <a:lnSpc>
                <a:spcPct val="100000"/>
              </a:lnSpc>
              <a:spcBef>
                <a:spcPts val="400"/>
              </a:spcBef>
              <a:buNone/>
              <a:defRPr sz="1000">
                <a:solidFill>
                  <a:schemeClr val="tx1"/>
                </a:solidFill>
              </a:defRPr>
            </a:lvl1pPr>
            <a:lvl2pPr marL="320040" indent="0">
              <a:lnSpc>
                <a:spcPct val="100000"/>
              </a:lnSpc>
              <a:spcBef>
                <a:spcPts val="0"/>
              </a:spcBef>
              <a:buNone/>
              <a:defRPr sz="1000"/>
            </a:lvl2pPr>
            <a:lvl3pPr marL="685800" indent="0">
              <a:lnSpc>
                <a:spcPct val="100000"/>
              </a:lnSpc>
              <a:spcBef>
                <a:spcPts val="0"/>
              </a:spcBef>
              <a:buNone/>
              <a:defRPr sz="1000"/>
            </a:lvl3pPr>
            <a:lvl4pPr marL="1005840" indent="0">
              <a:lnSpc>
                <a:spcPct val="100000"/>
              </a:lnSpc>
              <a:spcBef>
                <a:spcPts val="0"/>
              </a:spcBef>
              <a:buNone/>
              <a:defRPr sz="1000"/>
            </a:lvl4pPr>
            <a:lvl5pPr marL="1325880" indent="0">
              <a:lnSpc>
                <a:spcPct val="100000"/>
              </a:lnSpc>
              <a:spcBef>
                <a:spcPts val="0"/>
              </a:spcBef>
              <a:buNone/>
              <a:defRPr sz="1000"/>
            </a:lvl5pPr>
          </a:lstStyle>
          <a:p>
            <a:pPr lvl="0"/>
            <a:r>
              <a:rPr lang="en-US"/>
              <a:t>Source: Placeholder for sources and permissions (if needed).</a:t>
            </a:r>
          </a:p>
        </p:txBody>
      </p:sp>
      <p:sp>
        <p:nvSpPr>
          <p:cNvPr id="3" name="Slide Number Placeholder 2"/>
          <p:cNvSpPr>
            <a:spLocks noGrp="1"/>
          </p:cNvSpPr>
          <p:nvPr>
            <p:ph type="sldNum" sz="quarter" idx="18"/>
          </p:nvPr>
        </p:nvSpPr>
        <p:spPr/>
        <p:txBody>
          <a:bodyPr/>
          <a:lstStyle/>
          <a:p>
            <a:fld id="{99A20822-4A49-4D36-86E3-300BA48D3F00}" type="slidenum">
              <a:rPr lang="en-US" smtClean="0"/>
              <a:pPr/>
              <a:t>‹#›</a:t>
            </a:fld>
            <a:endParaRPr lang="en-US"/>
          </a:p>
        </p:txBody>
      </p:sp>
    </p:spTree>
    <p:extLst>
      <p:ext uri="{BB962C8B-B14F-4D97-AF65-F5344CB8AC3E}">
        <p14:creationId xmlns:p14="http://schemas.microsoft.com/office/powerpoint/2010/main" val="38273574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slideLayout" Target="../slideLayouts/slideLayout3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20" Type="http://schemas.openxmlformats.org/officeDocument/2006/relationships/image" Target="../media/image1.png"/><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19" Type="http://schemas.openxmlformats.org/officeDocument/2006/relationships/theme" Target="../theme/theme2.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DC209EF0-0796-4BA2-83F7-4FBC87200306}"/>
              </a:ext>
            </a:extLst>
          </p:cNvPr>
          <p:cNvCxnSpPr>
            <a:cxnSpLocks/>
          </p:cNvCxnSpPr>
          <p:nvPr userDrawn="1"/>
        </p:nvCxnSpPr>
        <p:spPr>
          <a:xfrm flipV="1">
            <a:off x="0" y="6452898"/>
            <a:ext cx="11887200"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5" name="Title Placeholder"/>
          <p:cNvSpPr>
            <a:spLocks noGrp="1"/>
          </p:cNvSpPr>
          <p:nvPr userDrawn="1">
            <p:ph type="title"/>
          </p:nvPr>
        </p:nvSpPr>
        <p:spPr>
          <a:xfrm>
            <a:off x="457200" y="0"/>
            <a:ext cx="11338560" cy="1107996"/>
          </a:xfrm>
          <a:prstGeom prst="rect">
            <a:avLst/>
          </a:prstGeom>
        </p:spPr>
        <p:txBody>
          <a:bodyPr vert="horz" lIns="0" tIns="0" rIns="0" bIns="0" rtlCol="0" anchor="b" anchorCtr="0">
            <a:noAutofit/>
          </a:bodyPr>
          <a:lstStyle/>
          <a:p>
            <a:r>
              <a:rPr lang="en-US"/>
              <a:t>Wide Screen Slide Titles Are 40 Points (pts.), Accent 5 Color (RGB 0/118/189)</a:t>
            </a:r>
          </a:p>
        </p:txBody>
      </p:sp>
      <p:sp>
        <p:nvSpPr>
          <p:cNvPr id="12" name="Text Placeholder"/>
          <p:cNvSpPr>
            <a:spLocks noGrp="1"/>
          </p:cNvSpPr>
          <p:nvPr userDrawn="1">
            <p:ph type="body" idx="1"/>
          </p:nvPr>
        </p:nvSpPr>
        <p:spPr>
          <a:xfrm>
            <a:off x="457200" y="1280160"/>
            <a:ext cx="11338560" cy="4846320"/>
          </a:xfrm>
          <a:prstGeom prst="rect">
            <a:avLst/>
          </a:prstGeom>
          <a:ln>
            <a:noFill/>
          </a:ln>
        </p:spPr>
        <p:txBody>
          <a:bodyPr vert="horz" lIns="0" tIns="0" rIns="0" bIns="0" rtlCol="0">
            <a:normAutofit/>
          </a:bodyPr>
          <a:lstStyle/>
          <a:p>
            <a:pPr lvl="0"/>
            <a:r>
              <a:rPr lang="en-US"/>
              <a:t>Bullet 1, bullet character 149. Wide screen content and all bullet text is Calibri 28 pts., black. Copyright footer placeholder is behind the background and is shown only on the title and closing slides.</a:t>
            </a:r>
          </a:p>
          <a:p>
            <a:pPr lvl="1"/>
            <a:r>
              <a:rPr lang="en-US"/>
              <a:t>Bullet 2, bullet character 150</a:t>
            </a:r>
          </a:p>
          <a:p>
            <a:pPr lvl="2"/>
            <a:r>
              <a:rPr lang="en-US"/>
              <a:t>Bullet 3, bullet character 187</a:t>
            </a:r>
          </a:p>
          <a:p>
            <a:pPr lvl="3"/>
            <a:r>
              <a:rPr lang="en-US"/>
              <a:t>Bullet 4, bullet character Unicode 25E6</a:t>
            </a:r>
          </a:p>
          <a:p>
            <a:pPr lvl="4"/>
            <a:r>
              <a:rPr lang="en-US"/>
              <a:t>Bullet 5, bullet character 155</a:t>
            </a:r>
          </a:p>
        </p:txBody>
      </p:sp>
      <p:sp>
        <p:nvSpPr>
          <p:cNvPr id="2" name="Footer Placeholder 1"/>
          <p:cNvSpPr>
            <a:spLocks noGrp="1"/>
          </p:cNvSpPr>
          <p:nvPr>
            <p:ph type="ftr" sz="quarter" idx="3"/>
          </p:nvPr>
        </p:nvSpPr>
        <p:spPr>
          <a:xfrm>
            <a:off x="457198" y="6483095"/>
            <a:ext cx="8540496" cy="105606"/>
          </a:xfrm>
          <a:prstGeom prst="rect">
            <a:avLst/>
          </a:prstGeom>
          <a:ln>
            <a:noFill/>
          </a:ln>
        </p:spPr>
        <p:txBody>
          <a:bodyPr wrap="square" lIns="0" tIns="0" rIns="0" bIns="0" anchor="b" anchorCtr="0">
            <a:spAutoFit/>
          </a:bodyPr>
          <a:lstStyle>
            <a:lvl1pPr>
              <a:lnSpc>
                <a:spcPct val="85000"/>
              </a:lnSpc>
              <a:spcBef>
                <a:spcPts val="400"/>
              </a:spcBef>
              <a:defRPr lang="en-US" sz="800" b="0" i="0">
                <a:solidFill>
                  <a:schemeClr val="tx1"/>
                </a:solidFill>
                <a:latin typeface="Calibri"/>
                <a:ea typeface="Calibri"/>
                <a:cs typeface="Calibri"/>
              </a:defRPr>
            </a:lvl1pPr>
          </a:lstStyle>
          <a:p>
            <a:endParaRPr lang="en-US"/>
          </a:p>
        </p:txBody>
      </p:sp>
      <p:grpSp>
        <p:nvGrpSpPr>
          <p:cNvPr id="23" name="Group 22">
            <a:extLst>
              <a:ext uri="{FF2B5EF4-FFF2-40B4-BE49-F238E27FC236}">
                <a16:creationId xmlns:a16="http://schemas.microsoft.com/office/drawing/2014/main" id="{A3EA57B9-E196-48A3-920A-2A1560824D0E}"/>
              </a:ext>
            </a:extLst>
          </p:cNvPr>
          <p:cNvGrpSpPr/>
          <p:nvPr userDrawn="1"/>
        </p:nvGrpSpPr>
        <p:grpSpPr>
          <a:xfrm>
            <a:off x="0" y="6110529"/>
            <a:ext cx="12211833" cy="735561"/>
            <a:chOff x="0" y="6110529"/>
            <a:chExt cx="12211833" cy="735561"/>
          </a:xfrm>
        </p:grpSpPr>
        <p:sp>
          <p:nvSpPr>
            <p:cNvPr id="13" name="Rectangle 12">
              <a:extLst>
                <a:ext uri="{FF2B5EF4-FFF2-40B4-BE49-F238E27FC236}">
                  <a16:creationId xmlns:a16="http://schemas.microsoft.com/office/drawing/2014/main" id="{3B19FE59-A15D-4EF7-8978-1A9E0E58DC88}"/>
                </a:ext>
              </a:extLst>
            </p:cNvPr>
            <p:cNvSpPr/>
            <p:nvPr userDrawn="1"/>
          </p:nvSpPr>
          <p:spPr>
            <a:xfrm>
              <a:off x="0" y="6452898"/>
              <a:ext cx="12188952" cy="393192"/>
            </a:xfrm>
            <a:prstGeom prst="rect">
              <a:avLst/>
            </a:prstGeom>
            <a:solidFill>
              <a:schemeClr val="bg1"/>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Gill Sans MT"/>
                <a:ea typeface="+mn-ea"/>
                <a:cs typeface="+mn-cs"/>
              </a:endParaRPr>
            </a:p>
          </p:txBody>
        </p:sp>
        <p:sp>
          <p:nvSpPr>
            <p:cNvPr id="14" name="Organization">
              <a:extLst>
                <a:ext uri="{FF2B5EF4-FFF2-40B4-BE49-F238E27FC236}">
                  <a16:creationId xmlns:a16="http://schemas.microsoft.com/office/drawing/2014/main" id="{662FD0F5-E108-4A62-AB09-91131DFBB916}"/>
                </a:ext>
              </a:extLst>
            </p:cNvPr>
            <p:cNvSpPr txBox="1">
              <a:spLocks/>
            </p:cNvSpPr>
            <p:nvPr userDrawn="1"/>
          </p:nvSpPr>
          <p:spPr>
            <a:xfrm>
              <a:off x="457200" y="6519672"/>
              <a:ext cx="3671454" cy="158377"/>
            </a:xfrm>
            <a:prstGeom prst="rect">
              <a:avLst/>
            </a:prstGeom>
          </p:spPr>
          <p:txBody>
            <a:bodyPr wrap="none" lIns="0" tIns="0" rIns="0" bIns="0" anchor="t">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85000"/>
                </a:lnSpc>
              </a:pPr>
              <a:r>
                <a:rPr lang="en-US" sz="1200" b="1" i="0" spc="0" baseline="0">
                  <a:solidFill>
                    <a:schemeClr val="accent1"/>
                  </a:solidFill>
                  <a:latin typeface="Calibri"/>
                  <a:ea typeface="Calibri"/>
                  <a:cs typeface="Calibri"/>
                </a:rPr>
                <a:t>PROGRESS</a:t>
              </a:r>
              <a:r>
                <a:rPr lang="en-US" sz="1200" b="0" i="0" spc="0" baseline="0">
                  <a:solidFill>
                    <a:schemeClr val="tx1"/>
                  </a:solidFill>
                  <a:latin typeface="Calibri"/>
                  <a:ea typeface="Calibri"/>
                  <a:cs typeface="Calibri"/>
                </a:rPr>
                <a:t> Center at the American Institutes for Research®</a:t>
              </a:r>
            </a:p>
          </p:txBody>
        </p:sp>
        <p:sp>
          <p:nvSpPr>
            <p:cNvPr id="9" name="Oval 8">
              <a:extLst>
                <a:ext uri="{FF2B5EF4-FFF2-40B4-BE49-F238E27FC236}">
                  <a16:creationId xmlns:a16="http://schemas.microsoft.com/office/drawing/2014/main" id="{EC80AEE8-E952-41BD-A651-472144643972}"/>
                </a:ext>
              </a:extLst>
            </p:cNvPr>
            <p:cNvSpPr/>
            <p:nvPr userDrawn="1"/>
          </p:nvSpPr>
          <p:spPr>
            <a:xfrm rot="19925578">
              <a:off x="11121878" y="6186714"/>
              <a:ext cx="1089955" cy="53226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pic>
          <p:nvPicPr>
            <p:cNvPr id="19" name="Picture 18">
              <a:extLst>
                <a:ext uri="{FF2B5EF4-FFF2-40B4-BE49-F238E27FC236}">
                  <a16:creationId xmlns:a16="http://schemas.microsoft.com/office/drawing/2014/main" id="{415CE353-5BB1-4A7D-B3DB-3B08620FA8AA}"/>
                </a:ext>
                <a:ext uri="{C183D7F6-B498-43B3-948B-1728B52AA6E4}">
                  <adec:decorative xmlns:adec="http://schemas.microsoft.com/office/drawing/2017/decorative" val="1"/>
                </a:ext>
              </a:extLst>
            </p:cNvPr>
            <p:cNvPicPr>
              <a:picLocks noChangeAspect="1"/>
            </p:cNvPicPr>
            <p:nvPr userDrawn="1"/>
          </p:nvPicPr>
          <p:blipFill>
            <a:blip r:embed="rId18" cstate="print">
              <a:extLst>
                <a:ext uri="{28A0092B-C50C-407E-A947-70E740481C1C}">
                  <a14:useLocalDpi xmlns:a14="http://schemas.microsoft.com/office/drawing/2010/main" val="0"/>
                </a:ext>
              </a:extLst>
            </a:blip>
            <a:srcRect/>
            <a:stretch/>
          </p:blipFill>
          <p:spPr>
            <a:xfrm>
              <a:off x="11224389" y="6110529"/>
              <a:ext cx="884932" cy="628562"/>
            </a:xfrm>
            <a:prstGeom prst="rect">
              <a:avLst/>
            </a:prstGeom>
          </p:spPr>
        </p:pic>
      </p:grpSp>
      <p:sp>
        <p:nvSpPr>
          <p:cNvPr id="6" name="Slide Number"/>
          <p:cNvSpPr>
            <a:spLocks noGrp="1"/>
          </p:cNvSpPr>
          <p:nvPr userDrawn="1">
            <p:ph type="sldNum" sz="quarter" idx="4"/>
          </p:nvPr>
        </p:nvSpPr>
        <p:spPr>
          <a:xfrm>
            <a:off x="11916192" y="6585203"/>
            <a:ext cx="153888" cy="153888"/>
          </a:xfrm>
          <a:prstGeom prst="rect">
            <a:avLst/>
          </a:prstGeom>
        </p:spPr>
        <p:txBody>
          <a:bodyPr vert="horz" wrap="none" lIns="0" tIns="0" rIns="0" bIns="0" rtlCol="0" anchor="b" anchorCtr="0">
            <a:spAutoFit/>
          </a:bodyPr>
          <a:lstStyle>
            <a:lvl1pPr algn="r">
              <a:defRPr sz="1000" b="0" i="0">
                <a:solidFill>
                  <a:schemeClr val="tx1"/>
                </a:solidFill>
                <a:latin typeface="+mn-lt"/>
                <a:ea typeface="Calibri"/>
                <a:cs typeface="Calibri"/>
              </a:defRPr>
            </a:lvl1pPr>
          </a:lstStyle>
          <a:p>
            <a:fld id="{99A20822-4A49-4D36-86E3-300BA48D3F00}" type="slidenum">
              <a:rPr lang="en-US" smtClean="0"/>
              <a:pPr/>
              <a:t>‹#›</a:t>
            </a:fld>
            <a:endParaRPr lang="en-US"/>
          </a:p>
        </p:txBody>
      </p:sp>
    </p:spTree>
    <p:extLst>
      <p:ext uri="{BB962C8B-B14F-4D97-AF65-F5344CB8AC3E}">
        <p14:creationId xmlns:p14="http://schemas.microsoft.com/office/powerpoint/2010/main" val="397854331"/>
      </p:ext>
    </p:extLst>
  </p:cSld>
  <p:clrMap bg1="lt1" tx1="dk1" bg2="lt2" tx2="dk2" accent1="accent1" accent2="accent2" accent3="accent3" accent4="accent4" accent5="accent5" accent6="accent6" hlink="hlink" folHlink="folHlink"/>
  <p:sldLayoutIdLst>
    <p:sldLayoutId id="2147483675" r:id="rId1"/>
    <p:sldLayoutId id="2147483683" r:id="rId2"/>
    <p:sldLayoutId id="2147483676" r:id="rId3"/>
    <p:sldLayoutId id="2147483684" r:id="rId4"/>
    <p:sldLayoutId id="2147483662"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85" r:id="rId14"/>
    <p:sldLayoutId id="2147483682" r:id="rId15"/>
    <p:sldLayoutId id="2147483706" r:id="rId16"/>
  </p:sldLayoutIdLst>
  <p:hf hdr="0" ftr="0" dt="0"/>
  <p:txStyles>
    <p:titleStyle>
      <a:lvl1pPr algn="l" defTabSz="685800" rtl="0" eaLnBrk="1" latinLnBrk="0" hangingPunct="1">
        <a:lnSpc>
          <a:spcPct val="90000"/>
        </a:lnSpc>
        <a:spcBef>
          <a:spcPct val="0"/>
        </a:spcBef>
        <a:buNone/>
        <a:defRPr sz="4000" b="0" i="0" kern="1200" baseline="0">
          <a:solidFill>
            <a:srgbClr val="0076BD"/>
          </a:solidFill>
          <a:latin typeface="+mj-lt"/>
          <a:ea typeface="+mj-ea"/>
          <a:cs typeface="Calibri"/>
        </a:defRPr>
      </a:lvl1pPr>
    </p:titleStyle>
    <p:bodyStyle>
      <a:lvl1pPr marL="320040" marR="0" indent="-320040" algn="l" defTabSz="685800" rtl="0" eaLnBrk="1" fontAlgn="auto" latinLnBrk="0" hangingPunct="1">
        <a:lnSpc>
          <a:spcPct val="100000"/>
        </a:lnSpc>
        <a:spcBef>
          <a:spcPts val="1800"/>
        </a:spcBef>
        <a:spcAft>
          <a:spcPts val="0"/>
        </a:spcAft>
        <a:buClr>
          <a:schemeClr val="tx1"/>
        </a:buClr>
        <a:buSzPct val="100000"/>
        <a:buFont typeface="Times New Roman" panose="02020603050405020304" pitchFamily="18" charset="0"/>
        <a:buChar char="•"/>
        <a:tabLst/>
        <a:defRPr sz="2800" b="0" i="0" kern="1200">
          <a:solidFill>
            <a:schemeClr val="tx2"/>
          </a:solidFill>
          <a:latin typeface="+mn-lt"/>
          <a:ea typeface="Calibri"/>
          <a:cs typeface="Calibri"/>
        </a:defRPr>
      </a:lvl1pPr>
      <a:lvl2pPr marL="640080" marR="0" indent="-320040" algn="l" defTabSz="685800" rtl="0" eaLnBrk="1" fontAlgn="auto" latinLnBrk="0" hangingPunct="1">
        <a:lnSpc>
          <a:spcPct val="100000"/>
        </a:lnSpc>
        <a:spcBef>
          <a:spcPts val="600"/>
        </a:spcBef>
        <a:spcAft>
          <a:spcPts val="0"/>
        </a:spcAft>
        <a:buClr>
          <a:schemeClr val="tx1"/>
        </a:buClr>
        <a:buSzTx/>
        <a:buFont typeface="Calibri" panose="020F0502020204030204" pitchFamily="34" charset="0"/>
        <a:buChar char="–"/>
        <a:tabLst/>
        <a:defRPr sz="2800" b="0" i="0" kern="1200">
          <a:solidFill>
            <a:schemeClr val="tx2"/>
          </a:solidFill>
          <a:latin typeface="+mn-lt"/>
          <a:ea typeface="Calibri"/>
          <a:cs typeface="Calibri"/>
        </a:defRPr>
      </a:lvl2pPr>
      <a:lvl3pPr marL="1005840" marR="0" indent="-320040" algn="l" defTabSz="685800" rtl="0" eaLnBrk="1" fontAlgn="auto" latinLnBrk="0" hangingPunct="1">
        <a:lnSpc>
          <a:spcPct val="100000"/>
        </a:lnSpc>
        <a:spcBef>
          <a:spcPts val="600"/>
        </a:spcBef>
        <a:spcAft>
          <a:spcPts val="0"/>
        </a:spcAft>
        <a:buClr>
          <a:schemeClr val="tx1"/>
        </a:buClr>
        <a:buSzTx/>
        <a:buFont typeface="Calibri" panose="020F0502020204030204" pitchFamily="34" charset="0"/>
        <a:buChar char="»"/>
        <a:tabLst/>
        <a:defRPr sz="2800" b="0" i="0" kern="1200">
          <a:solidFill>
            <a:schemeClr val="tx2"/>
          </a:solidFill>
          <a:latin typeface="+mn-lt"/>
          <a:ea typeface="Calibri"/>
          <a:cs typeface="Calibri"/>
        </a:defRPr>
      </a:lvl3pPr>
      <a:lvl4pPr marL="1325880" marR="0" indent="-320040" algn="l" defTabSz="685800" rtl="0" eaLnBrk="1" fontAlgn="auto" latinLnBrk="0" hangingPunct="1">
        <a:lnSpc>
          <a:spcPct val="100000"/>
        </a:lnSpc>
        <a:spcBef>
          <a:spcPts val="600"/>
        </a:spcBef>
        <a:spcAft>
          <a:spcPts val="0"/>
        </a:spcAft>
        <a:buClr>
          <a:schemeClr val="tx1"/>
        </a:buClr>
        <a:buSzPct val="110000"/>
        <a:buFont typeface="Calibri" panose="020F0502020204030204" pitchFamily="34" charset="0"/>
        <a:buChar char="◦"/>
        <a:tabLst/>
        <a:defRPr sz="2800" b="0" i="0" kern="1200">
          <a:solidFill>
            <a:schemeClr val="tx2"/>
          </a:solidFill>
          <a:latin typeface="+mn-lt"/>
          <a:ea typeface="Calibri"/>
          <a:cs typeface="Calibri"/>
        </a:defRPr>
      </a:lvl4pPr>
      <a:lvl5pPr marL="1645920" marR="0" indent="-320040" algn="l" defTabSz="685800" rtl="0" eaLnBrk="1" fontAlgn="auto" latinLnBrk="0" hangingPunct="1">
        <a:lnSpc>
          <a:spcPct val="100000"/>
        </a:lnSpc>
        <a:spcBef>
          <a:spcPts val="600"/>
        </a:spcBef>
        <a:spcAft>
          <a:spcPts val="0"/>
        </a:spcAft>
        <a:buClr>
          <a:schemeClr val="tx1"/>
        </a:buClr>
        <a:buSzTx/>
        <a:buFont typeface="Calibri" panose="020F0502020204030204" pitchFamily="34" charset="0"/>
        <a:buChar char="›"/>
        <a:tabLst/>
        <a:defRPr sz="2800" b="0" i="0" kern="1200">
          <a:solidFill>
            <a:schemeClr val="tx2"/>
          </a:solidFill>
          <a:latin typeface="+mn-lt"/>
          <a:ea typeface="Calibri"/>
          <a:cs typeface="Calibri"/>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600" kern="1200">
          <a:solidFill>
            <a:schemeClr val="tx1"/>
          </a:solidFill>
          <a:latin typeface="Calibri"/>
          <a:ea typeface="Calibri"/>
          <a:cs typeface="Calibri"/>
        </a:defRPr>
      </a:lvl1pPr>
      <a:lvl2pPr marL="0" algn="l" defTabSz="685800" rtl="0" eaLnBrk="1" latinLnBrk="0" hangingPunct="1">
        <a:defRPr sz="1600" kern="1200">
          <a:solidFill>
            <a:schemeClr val="tx1"/>
          </a:solidFill>
          <a:latin typeface="Calibri"/>
          <a:ea typeface="Calibri"/>
          <a:cs typeface="Calibri"/>
        </a:defRPr>
      </a:lvl2pPr>
      <a:lvl3pPr marL="182563" indent="-182563" algn="l" defTabSz="685800" rtl="0" eaLnBrk="1" latinLnBrk="0" hangingPunct="1">
        <a:buClr>
          <a:schemeClr val="accent2"/>
        </a:buClr>
        <a:buFont typeface="Calibri" panose="02020603050405020304" pitchFamily="16" charset="0"/>
        <a:buChar char="•"/>
        <a:defRPr sz="1600" kern="1200">
          <a:solidFill>
            <a:schemeClr val="tx1"/>
          </a:solidFill>
          <a:latin typeface="Calibri"/>
          <a:ea typeface="Calibri"/>
          <a:cs typeface="Calibri"/>
        </a:defRPr>
      </a:lvl3pPr>
      <a:lvl4pPr marL="365760" indent="-182880" algn="l" defTabSz="685800" rtl="0" eaLnBrk="1" latinLnBrk="0" hangingPunct="1">
        <a:buClr>
          <a:schemeClr val="accent2"/>
        </a:buClr>
        <a:buFont typeface="Calibri" panose="02020603050405020304" pitchFamily="16" charset="0"/>
        <a:buChar char="–"/>
        <a:defRPr sz="1600" kern="1200">
          <a:solidFill>
            <a:schemeClr val="tx1"/>
          </a:solidFill>
          <a:latin typeface="Calibri"/>
          <a:ea typeface="Calibri"/>
          <a:cs typeface="Calibri"/>
        </a:defRPr>
      </a:lvl4pPr>
      <a:lvl5pPr marL="365760" algn="l" defTabSz="685800" rtl="0" eaLnBrk="1" latinLnBrk="0" hangingPunct="1">
        <a:defRPr sz="1600" kern="1200">
          <a:solidFill>
            <a:schemeClr val="tx1"/>
          </a:solidFill>
          <a:latin typeface="Calibri"/>
          <a:ea typeface="Calibri"/>
          <a:cs typeface="Calibri"/>
        </a:defRPr>
      </a:lvl5pPr>
      <a:lvl6pPr marL="365760" algn="l" defTabSz="685800" rtl="0" eaLnBrk="1" latinLnBrk="0" hangingPunct="1">
        <a:defRPr sz="1600" kern="1200">
          <a:solidFill>
            <a:schemeClr val="tx1"/>
          </a:solidFill>
          <a:latin typeface="Calibri"/>
          <a:ea typeface="Calibri"/>
          <a:cs typeface="Calibri"/>
        </a:defRPr>
      </a:lvl6pPr>
      <a:lvl7pPr marL="365760" algn="l" defTabSz="685800" rtl="0" eaLnBrk="1" latinLnBrk="0" hangingPunct="1">
        <a:defRPr sz="1600" kern="1200">
          <a:solidFill>
            <a:schemeClr val="tx1"/>
          </a:solidFill>
          <a:latin typeface="Calibri"/>
          <a:ea typeface="Calibri"/>
          <a:cs typeface="Calibri"/>
        </a:defRPr>
      </a:lvl7pPr>
      <a:lvl8pPr marL="365760" algn="l" defTabSz="685800" rtl="0" eaLnBrk="1" latinLnBrk="0" hangingPunct="1">
        <a:defRPr sz="1600" kern="1200">
          <a:solidFill>
            <a:schemeClr val="tx1"/>
          </a:solidFill>
          <a:latin typeface="Calibri"/>
          <a:ea typeface="Calibri"/>
          <a:cs typeface="Calibri"/>
        </a:defRPr>
      </a:lvl8pPr>
      <a:lvl9pPr marL="365760" algn="l" defTabSz="685800" rtl="0" eaLnBrk="1" latinLnBrk="0" hangingPunct="1">
        <a:defRPr sz="1600" kern="1200">
          <a:solidFill>
            <a:schemeClr val="tx1"/>
          </a:solidFill>
          <a:latin typeface="Calibri"/>
          <a:ea typeface="Calibri"/>
          <a:cs typeface="Calibri"/>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DC209EF0-0796-4BA2-83F7-4FBC87200306}"/>
              </a:ext>
            </a:extLst>
          </p:cNvPr>
          <p:cNvCxnSpPr>
            <a:cxnSpLocks/>
          </p:cNvCxnSpPr>
          <p:nvPr userDrawn="1"/>
        </p:nvCxnSpPr>
        <p:spPr>
          <a:xfrm flipV="1">
            <a:off x="0" y="6452898"/>
            <a:ext cx="11887200"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5" name="Title Placeholder"/>
          <p:cNvSpPr>
            <a:spLocks noGrp="1"/>
          </p:cNvSpPr>
          <p:nvPr userDrawn="1">
            <p:ph type="title"/>
          </p:nvPr>
        </p:nvSpPr>
        <p:spPr>
          <a:xfrm>
            <a:off x="457200" y="0"/>
            <a:ext cx="11338560" cy="1107996"/>
          </a:xfrm>
          <a:prstGeom prst="rect">
            <a:avLst/>
          </a:prstGeom>
        </p:spPr>
        <p:txBody>
          <a:bodyPr vert="horz" lIns="0" tIns="0" rIns="0" bIns="0" rtlCol="0" anchor="b" anchorCtr="0">
            <a:noAutofit/>
          </a:bodyPr>
          <a:lstStyle/>
          <a:p>
            <a:r>
              <a:rPr lang="en-US"/>
              <a:t>Wide Screen Slide Titles Are 40 Points (pts.), Accent 5 Color (RGB 0/118/189)</a:t>
            </a:r>
          </a:p>
        </p:txBody>
      </p:sp>
      <p:sp>
        <p:nvSpPr>
          <p:cNvPr id="12" name="Text Placeholder"/>
          <p:cNvSpPr>
            <a:spLocks noGrp="1"/>
          </p:cNvSpPr>
          <p:nvPr userDrawn="1">
            <p:ph type="body" idx="1"/>
          </p:nvPr>
        </p:nvSpPr>
        <p:spPr>
          <a:xfrm>
            <a:off x="457200" y="1280160"/>
            <a:ext cx="11338560" cy="4846320"/>
          </a:xfrm>
          <a:prstGeom prst="rect">
            <a:avLst/>
          </a:prstGeom>
          <a:ln>
            <a:noFill/>
          </a:ln>
        </p:spPr>
        <p:txBody>
          <a:bodyPr vert="horz" lIns="0" tIns="0" rIns="0" bIns="0" rtlCol="0">
            <a:normAutofit/>
          </a:bodyPr>
          <a:lstStyle/>
          <a:p>
            <a:pPr lvl="0"/>
            <a:r>
              <a:rPr lang="en-US"/>
              <a:t>Bullet 1, bullet character 149. Wide screen content and all bullet text is Calibri 28 pts., black. Copyright footer placeholder is behind the background and is shown only on the title and closing slides.</a:t>
            </a:r>
          </a:p>
          <a:p>
            <a:pPr lvl="1"/>
            <a:r>
              <a:rPr lang="en-US"/>
              <a:t>Bullet 2, bullet character 150</a:t>
            </a:r>
          </a:p>
          <a:p>
            <a:pPr lvl="2"/>
            <a:r>
              <a:rPr lang="en-US"/>
              <a:t>Bullet 3, bullet character 187</a:t>
            </a:r>
          </a:p>
          <a:p>
            <a:pPr lvl="3"/>
            <a:r>
              <a:rPr lang="en-US"/>
              <a:t>Bullet 4, bullet character Unicode 25E6</a:t>
            </a:r>
          </a:p>
          <a:p>
            <a:pPr lvl="4"/>
            <a:r>
              <a:rPr lang="en-US"/>
              <a:t>Bullet 5, bullet character 155</a:t>
            </a:r>
          </a:p>
        </p:txBody>
      </p:sp>
      <p:sp>
        <p:nvSpPr>
          <p:cNvPr id="2" name="Footer Placeholder 1"/>
          <p:cNvSpPr>
            <a:spLocks noGrp="1"/>
          </p:cNvSpPr>
          <p:nvPr>
            <p:ph type="ftr" sz="quarter" idx="3"/>
          </p:nvPr>
        </p:nvSpPr>
        <p:spPr>
          <a:xfrm>
            <a:off x="457198" y="6483095"/>
            <a:ext cx="8540496" cy="105606"/>
          </a:xfrm>
          <a:prstGeom prst="rect">
            <a:avLst/>
          </a:prstGeom>
          <a:ln>
            <a:noFill/>
          </a:ln>
        </p:spPr>
        <p:txBody>
          <a:bodyPr wrap="square" lIns="0" tIns="0" rIns="0" bIns="0" anchor="b" anchorCtr="0">
            <a:spAutoFit/>
          </a:bodyPr>
          <a:lstStyle>
            <a:lvl1pPr>
              <a:lnSpc>
                <a:spcPct val="85000"/>
              </a:lnSpc>
              <a:spcBef>
                <a:spcPts val="400"/>
              </a:spcBef>
              <a:defRPr lang="en-US" sz="800" b="0" i="0">
                <a:solidFill>
                  <a:schemeClr val="tx1"/>
                </a:solidFill>
                <a:latin typeface="Calibri"/>
                <a:ea typeface="Calibri"/>
                <a:cs typeface="Calibri"/>
              </a:defRPr>
            </a:lvl1pPr>
          </a:lstStyle>
          <a:p>
            <a:endParaRPr lang="en-US"/>
          </a:p>
        </p:txBody>
      </p:sp>
      <p:grpSp>
        <p:nvGrpSpPr>
          <p:cNvPr id="23" name="Group 22">
            <a:extLst>
              <a:ext uri="{FF2B5EF4-FFF2-40B4-BE49-F238E27FC236}">
                <a16:creationId xmlns:a16="http://schemas.microsoft.com/office/drawing/2014/main" id="{A3EA57B9-E196-48A3-920A-2A1560824D0E}"/>
              </a:ext>
            </a:extLst>
          </p:cNvPr>
          <p:cNvGrpSpPr/>
          <p:nvPr userDrawn="1"/>
        </p:nvGrpSpPr>
        <p:grpSpPr>
          <a:xfrm>
            <a:off x="0" y="6110529"/>
            <a:ext cx="12211833" cy="735561"/>
            <a:chOff x="0" y="6110529"/>
            <a:chExt cx="12211833" cy="735561"/>
          </a:xfrm>
        </p:grpSpPr>
        <p:sp>
          <p:nvSpPr>
            <p:cNvPr id="13" name="Rectangle 12">
              <a:extLst>
                <a:ext uri="{FF2B5EF4-FFF2-40B4-BE49-F238E27FC236}">
                  <a16:creationId xmlns:a16="http://schemas.microsoft.com/office/drawing/2014/main" id="{3B19FE59-A15D-4EF7-8978-1A9E0E58DC88}"/>
                </a:ext>
              </a:extLst>
            </p:cNvPr>
            <p:cNvSpPr/>
            <p:nvPr userDrawn="1"/>
          </p:nvSpPr>
          <p:spPr>
            <a:xfrm>
              <a:off x="0" y="6452898"/>
              <a:ext cx="12188952" cy="393192"/>
            </a:xfrm>
            <a:prstGeom prst="rect">
              <a:avLst/>
            </a:prstGeom>
            <a:solidFill>
              <a:schemeClr val="bg1"/>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Gill Sans MT"/>
                <a:ea typeface="+mn-ea"/>
                <a:cs typeface="+mn-cs"/>
              </a:endParaRPr>
            </a:p>
          </p:txBody>
        </p:sp>
        <p:sp>
          <p:nvSpPr>
            <p:cNvPr id="14" name="Organization">
              <a:extLst>
                <a:ext uri="{FF2B5EF4-FFF2-40B4-BE49-F238E27FC236}">
                  <a16:creationId xmlns:a16="http://schemas.microsoft.com/office/drawing/2014/main" id="{662FD0F5-E108-4A62-AB09-91131DFBB916}"/>
                </a:ext>
              </a:extLst>
            </p:cNvPr>
            <p:cNvSpPr txBox="1">
              <a:spLocks/>
            </p:cNvSpPr>
            <p:nvPr userDrawn="1"/>
          </p:nvSpPr>
          <p:spPr>
            <a:xfrm>
              <a:off x="457200" y="6519672"/>
              <a:ext cx="3671454" cy="158377"/>
            </a:xfrm>
            <a:prstGeom prst="rect">
              <a:avLst/>
            </a:prstGeom>
          </p:spPr>
          <p:txBody>
            <a:bodyPr wrap="none" lIns="0" tIns="0" rIns="0" bIns="0" anchor="t">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85000"/>
                </a:lnSpc>
              </a:pPr>
              <a:r>
                <a:rPr lang="en-US" sz="1200" b="1" i="0" spc="0" baseline="0">
                  <a:solidFill>
                    <a:schemeClr val="accent1"/>
                  </a:solidFill>
                  <a:latin typeface="Calibri"/>
                  <a:ea typeface="Calibri"/>
                  <a:cs typeface="Calibri"/>
                </a:rPr>
                <a:t>PROGRESS</a:t>
              </a:r>
              <a:r>
                <a:rPr lang="en-US" sz="1200" b="0" i="0" spc="0" baseline="0">
                  <a:solidFill>
                    <a:schemeClr val="tx1"/>
                  </a:solidFill>
                  <a:latin typeface="Calibri"/>
                  <a:ea typeface="Calibri"/>
                  <a:cs typeface="Calibri"/>
                </a:rPr>
                <a:t> Center at the American Institutes for Research®</a:t>
              </a:r>
            </a:p>
          </p:txBody>
        </p:sp>
        <p:sp>
          <p:nvSpPr>
            <p:cNvPr id="9" name="Oval 8">
              <a:extLst>
                <a:ext uri="{FF2B5EF4-FFF2-40B4-BE49-F238E27FC236}">
                  <a16:creationId xmlns:a16="http://schemas.microsoft.com/office/drawing/2014/main" id="{EC80AEE8-E952-41BD-A651-472144643972}"/>
                </a:ext>
              </a:extLst>
            </p:cNvPr>
            <p:cNvSpPr/>
            <p:nvPr userDrawn="1"/>
          </p:nvSpPr>
          <p:spPr>
            <a:xfrm rot="19925578">
              <a:off x="11121878" y="6186714"/>
              <a:ext cx="1089955" cy="53226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pic>
          <p:nvPicPr>
            <p:cNvPr id="19" name="Picture 18">
              <a:extLst>
                <a:ext uri="{FF2B5EF4-FFF2-40B4-BE49-F238E27FC236}">
                  <a16:creationId xmlns:a16="http://schemas.microsoft.com/office/drawing/2014/main" id="{415CE353-5BB1-4A7D-B3DB-3B08620FA8AA}"/>
                </a:ext>
                <a:ext uri="{C183D7F6-B498-43B3-948B-1728B52AA6E4}">
                  <adec:decorative xmlns:adec="http://schemas.microsoft.com/office/drawing/2017/decorative" val="1"/>
                </a:ext>
              </a:extLst>
            </p:cNvPr>
            <p:cNvPicPr>
              <a:picLocks noChangeAspect="1"/>
            </p:cNvPicPr>
            <p:nvPr userDrawn="1"/>
          </p:nvPicPr>
          <p:blipFill>
            <a:blip r:embed="rId20" cstate="print">
              <a:extLst>
                <a:ext uri="{28A0092B-C50C-407E-A947-70E740481C1C}">
                  <a14:useLocalDpi xmlns:a14="http://schemas.microsoft.com/office/drawing/2010/main"/>
                </a:ext>
              </a:extLst>
            </a:blip>
            <a:srcRect/>
            <a:stretch/>
          </p:blipFill>
          <p:spPr>
            <a:xfrm>
              <a:off x="11224389" y="6110529"/>
              <a:ext cx="884932" cy="628562"/>
            </a:xfrm>
            <a:prstGeom prst="rect">
              <a:avLst/>
            </a:prstGeom>
          </p:spPr>
        </p:pic>
      </p:grpSp>
      <p:sp>
        <p:nvSpPr>
          <p:cNvPr id="6" name="Slide Number"/>
          <p:cNvSpPr>
            <a:spLocks noGrp="1"/>
          </p:cNvSpPr>
          <p:nvPr userDrawn="1">
            <p:ph type="sldNum" sz="quarter" idx="4"/>
          </p:nvPr>
        </p:nvSpPr>
        <p:spPr>
          <a:xfrm>
            <a:off x="11916192" y="6585203"/>
            <a:ext cx="153888" cy="153888"/>
          </a:xfrm>
          <a:prstGeom prst="rect">
            <a:avLst/>
          </a:prstGeom>
        </p:spPr>
        <p:txBody>
          <a:bodyPr vert="horz" wrap="none" lIns="0" tIns="0" rIns="0" bIns="0" rtlCol="0" anchor="b" anchorCtr="0">
            <a:spAutoFit/>
          </a:bodyPr>
          <a:lstStyle>
            <a:lvl1pPr algn="r">
              <a:defRPr sz="1000" b="0" i="0">
                <a:solidFill>
                  <a:schemeClr val="tx1"/>
                </a:solidFill>
                <a:latin typeface="+mn-lt"/>
                <a:ea typeface="Calibri"/>
                <a:cs typeface="Calibri"/>
              </a:defRPr>
            </a:lvl1pPr>
          </a:lstStyle>
          <a:p>
            <a:fld id="{99A20822-4A49-4D36-86E3-300BA48D3F00}" type="slidenum">
              <a:rPr lang="en-US" smtClean="0"/>
              <a:pPr/>
              <a:t>‹#›</a:t>
            </a:fld>
            <a:endParaRPr lang="en-US"/>
          </a:p>
        </p:txBody>
      </p:sp>
    </p:spTree>
    <p:extLst>
      <p:ext uri="{BB962C8B-B14F-4D97-AF65-F5344CB8AC3E}">
        <p14:creationId xmlns:p14="http://schemas.microsoft.com/office/powerpoint/2010/main" val="41782543"/>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 id="2147483704" r:id="rId17"/>
    <p:sldLayoutId id="2147483705" r:id="rId18"/>
  </p:sldLayoutIdLst>
  <p:hf hdr="0" ftr="0" dt="0"/>
  <p:txStyles>
    <p:titleStyle>
      <a:lvl1pPr algn="l" defTabSz="685800" rtl="0" eaLnBrk="1" latinLnBrk="0" hangingPunct="1">
        <a:lnSpc>
          <a:spcPct val="90000"/>
        </a:lnSpc>
        <a:spcBef>
          <a:spcPct val="0"/>
        </a:spcBef>
        <a:buNone/>
        <a:defRPr sz="4000" b="0" i="0" kern="1200" baseline="0">
          <a:solidFill>
            <a:srgbClr val="0076BD"/>
          </a:solidFill>
          <a:latin typeface="+mj-lt"/>
          <a:ea typeface="+mj-ea"/>
          <a:cs typeface="Calibri"/>
        </a:defRPr>
      </a:lvl1pPr>
    </p:titleStyle>
    <p:bodyStyle>
      <a:lvl1pPr marL="320040" marR="0" indent="-320040" algn="l" defTabSz="685800" rtl="0" eaLnBrk="1" fontAlgn="auto" latinLnBrk="0" hangingPunct="1">
        <a:lnSpc>
          <a:spcPct val="100000"/>
        </a:lnSpc>
        <a:spcBef>
          <a:spcPts val="1800"/>
        </a:spcBef>
        <a:spcAft>
          <a:spcPts val="0"/>
        </a:spcAft>
        <a:buClr>
          <a:schemeClr val="tx1"/>
        </a:buClr>
        <a:buSzPct val="100000"/>
        <a:buFont typeface="Times New Roman" panose="02020603050405020304" pitchFamily="18" charset="0"/>
        <a:buChar char="•"/>
        <a:tabLst/>
        <a:defRPr sz="2800" b="0" i="0" kern="1200">
          <a:solidFill>
            <a:schemeClr val="tx2"/>
          </a:solidFill>
          <a:latin typeface="+mn-lt"/>
          <a:ea typeface="Calibri"/>
          <a:cs typeface="Calibri"/>
        </a:defRPr>
      </a:lvl1pPr>
      <a:lvl2pPr marL="640080" marR="0" indent="-320040" algn="l" defTabSz="685800" rtl="0" eaLnBrk="1" fontAlgn="auto" latinLnBrk="0" hangingPunct="1">
        <a:lnSpc>
          <a:spcPct val="100000"/>
        </a:lnSpc>
        <a:spcBef>
          <a:spcPts val="600"/>
        </a:spcBef>
        <a:spcAft>
          <a:spcPts val="0"/>
        </a:spcAft>
        <a:buClr>
          <a:schemeClr val="tx1"/>
        </a:buClr>
        <a:buSzTx/>
        <a:buFont typeface="Calibri" panose="020F0502020204030204" pitchFamily="34" charset="0"/>
        <a:buChar char="–"/>
        <a:tabLst/>
        <a:defRPr sz="2800" b="0" i="0" kern="1200">
          <a:solidFill>
            <a:schemeClr val="tx2"/>
          </a:solidFill>
          <a:latin typeface="+mn-lt"/>
          <a:ea typeface="Calibri"/>
          <a:cs typeface="Calibri"/>
        </a:defRPr>
      </a:lvl2pPr>
      <a:lvl3pPr marL="1005840" marR="0" indent="-320040" algn="l" defTabSz="685800" rtl="0" eaLnBrk="1" fontAlgn="auto" latinLnBrk="0" hangingPunct="1">
        <a:lnSpc>
          <a:spcPct val="100000"/>
        </a:lnSpc>
        <a:spcBef>
          <a:spcPts val="600"/>
        </a:spcBef>
        <a:spcAft>
          <a:spcPts val="0"/>
        </a:spcAft>
        <a:buClr>
          <a:schemeClr val="tx1"/>
        </a:buClr>
        <a:buSzTx/>
        <a:buFont typeface="Calibri" panose="020F0502020204030204" pitchFamily="34" charset="0"/>
        <a:buChar char="»"/>
        <a:tabLst/>
        <a:defRPr sz="2800" b="0" i="0" kern="1200">
          <a:solidFill>
            <a:schemeClr val="tx2"/>
          </a:solidFill>
          <a:latin typeface="+mn-lt"/>
          <a:ea typeface="Calibri"/>
          <a:cs typeface="Calibri"/>
        </a:defRPr>
      </a:lvl3pPr>
      <a:lvl4pPr marL="1325880" marR="0" indent="-320040" algn="l" defTabSz="685800" rtl="0" eaLnBrk="1" fontAlgn="auto" latinLnBrk="0" hangingPunct="1">
        <a:lnSpc>
          <a:spcPct val="100000"/>
        </a:lnSpc>
        <a:spcBef>
          <a:spcPts val="600"/>
        </a:spcBef>
        <a:spcAft>
          <a:spcPts val="0"/>
        </a:spcAft>
        <a:buClr>
          <a:schemeClr val="tx1"/>
        </a:buClr>
        <a:buSzPct val="110000"/>
        <a:buFont typeface="Calibri" panose="020F0502020204030204" pitchFamily="34" charset="0"/>
        <a:buChar char="◦"/>
        <a:tabLst/>
        <a:defRPr sz="2800" b="0" i="0" kern="1200">
          <a:solidFill>
            <a:schemeClr val="tx2"/>
          </a:solidFill>
          <a:latin typeface="+mn-lt"/>
          <a:ea typeface="Calibri"/>
          <a:cs typeface="Calibri"/>
        </a:defRPr>
      </a:lvl4pPr>
      <a:lvl5pPr marL="1645920" marR="0" indent="-320040" algn="l" defTabSz="685800" rtl="0" eaLnBrk="1" fontAlgn="auto" latinLnBrk="0" hangingPunct="1">
        <a:lnSpc>
          <a:spcPct val="100000"/>
        </a:lnSpc>
        <a:spcBef>
          <a:spcPts val="600"/>
        </a:spcBef>
        <a:spcAft>
          <a:spcPts val="0"/>
        </a:spcAft>
        <a:buClr>
          <a:schemeClr val="tx1"/>
        </a:buClr>
        <a:buSzTx/>
        <a:buFont typeface="Calibri" panose="020F0502020204030204" pitchFamily="34" charset="0"/>
        <a:buChar char="›"/>
        <a:tabLst/>
        <a:defRPr sz="2800" b="0" i="0" kern="1200">
          <a:solidFill>
            <a:schemeClr val="tx2"/>
          </a:solidFill>
          <a:latin typeface="+mn-lt"/>
          <a:ea typeface="Calibri"/>
          <a:cs typeface="Calibri"/>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600" kern="1200">
          <a:solidFill>
            <a:schemeClr val="tx1"/>
          </a:solidFill>
          <a:latin typeface="Calibri"/>
          <a:ea typeface="Calibri"/>
          <a:cs typeface="Calibri"/>
        </a:defRPr>
      </a:lvl1pPr>
      <a:lvl2pPr marL="0" algn="l" defTabSz="685800" rtl="0" eaLnBrk="1" latinLnBrk="0" hangingPunct="1">
        <a:defRPr sz="1600" kern="1200">
          <a:solidFill>
            <a:schemeClr val="tx1"/>
          </a:solidFill>
          <a:latin typeface="Calibri"/>
          <a:ea typeface="Calibri"/>
          <a:cs typeface="Calibri"/>
        </a:defRPr>
      </a:lvl2pPr>
      <a:lvl3pPr marL="182563" indent="-182563" algn="l" defTabSz="685800" rtl="0" eaLnBrk="1" latinLnBrk="0" hangingPunct="1">
        <a:buClr>
          <a:schemeClr val="accent2"/>
        </a:buClr>
        <a:buFont typeface="Calibri" panose="02020603050405020304" pitchFamily="16" charset="0"/>
        <a:buChar char="•"/>
        <a:defRPr sz="1600" kern="1200">
          <a:solidFill>
            <a:schemeClr val="tx1"/>
          </a:solidFill>
          <a:latin typeface="Calibri"/>
          <a:ea typeface="Calibri"/>
          <a:cs typeface="Calibri"/>
        </a:defRPr>
      </a:lvl3pPr>
      <a:lvl4pPr marL="365760" indent="-182880" algn="l" defTabSz="685800" rtl="0" eaLnBrk="1" latinLnBrk="0" hangingPunct="1">
        <a:buClr>
          <a:schemeClr val="accent2"/>
        </a:buClr>
        <a:buFont typeface="Calibri" panose="02020603050405020304" pitchFamily="16" charset="0"/>
        <a:buChar char="–"/>
        <a:defRPr sz="1600" kern="1200">
          <a:solidFill>
            <a:schemeClr val="tx1"/>
          </a:solidFill>
          <a:latin typeface="Calibri"/>
          <a:ea typeface="Calibri"/>
          <a:cs typeface="Calibri"/>
        </a:defRPr>
      </a:lvl4pPr>
      <a:lvl5pPr marL="365760" algn="l" defTabSz="685800" rtl="0" eaLnBrk="1" latinLnBrk="0" hangingPunct="1">
        <a:defRPr sz="1600" kern="1200">
          <a:solidFill>
            <a:schemeClr val="tx1"/>
          </a:solidFill>
          <a:latin typeface="Calibri"/>
          <a:ea typeface="Calibri"/>
          <a:cs typeface="Calibri"/>
        </a:defRPr>
      </a:lvl5pPr>
      <a:lvl6pPr marL="365760" algn="l" defTabSz="685800" rtl="0" eaLnBrk="1" latinLnBrk="0" hangingPunct="1">
        <a:defRPr sz="1600" kern="1200">
          <a:solidFill>
            <a:schemeClr val="tx1"/>
          </a:solidFill>
          <a:latin typeface="Calibri"/>
          <a:ea typeface="Calibri"/>
          <a:cs typeface="Calibri"/>
        </a:defRPr>
      </a:lvl6pPr>
      <a:lvl7pPr marL="365760" algn="l" defTabSz="685800" rtl="0" eaLnBrk="1" latinLnBrk="0" hangingPunct="1">
        <a:defRPr sz="1600" kern="1200">
          <a:solidFill>
            <a:schemeClr val="tx1"/>
          </a:solidFill>
          <a:latin typeface="Calibri"/>
          <a:ea typeface="Calibri"/>
          <a:cs typeface="Calibri"/>
        </a:defRPr>
      </a:lvl7pPr>
      <a:lvl8pPr marL="365760" algn="l" defTabSz="685800" rtl="0" eaLnBrk="1" latinLnBrk="0" hangingPunct="1">
        <a:defRPr sz="1600" kern="1200">
          <a:solidFill>
            <a:schemeClr val="tx1"/>
          </a:solidFill>
          <a:latin typeface="Calibri"/>
          <a:ea typeface="Calibri"/>
          <a:cs typeface="Calibri"/>
        </a:defRPr>
      </a:lvl8pPr>
      <a:lvl9pPr marL="365760" algn="l" defTabSz="685800" rtl="0" eaLnBrk="1" latinLnBrk="0" hangingPunct="1">
        <a:defRPr sz="1600" kern="1200">
          <a:solidFill>
            <a:schemeClr val="tx1"/>
          </a:solidFill>
          <a:latin typeface="Calibri"/>
          <a:ea typeface="Calibri"/>
          <a:cs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s://s3.amazonaws.com/PCRN/docs/Employability_Skills_Framework_OnePager_20180212.pdf"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1.xml"/><Relationship Id="rId4" Type="http://schemas.openxmlformats.org/officeDocument/2006/relationships/hyperlink" Target="https://sites.ed.gov/idea/regs/b/d/300.320/a/4"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2.xml"/><Relationship Id="rId4" Type="http://schemas.openxmlformats.org/officeDocument/2006/relationships/hyperlink" Target="https://sites.ed.gov/idea/regs/b/d/300.320/a/4"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14.xml"/><Relationship Id="rId4" Type="http://schemas.openxmlformats.org/officeDocument/2006/relationships/hyperlink" Target="https://sites.ed.gov/idea/regs/b/a/300.42" TargetMode="External"/></Relationships>
</file>

<file path=ppt/slides/_rels/slide17.xml.rels><?xml version="1.0" encoding="UTF-8" standalone="yes"?>
<Relationships xmlns="http://schemas.openxmlformats.org/package/2006/relationships"><Relationship Id="rId2" Type="http://schemas.openxmlformats.org/officeDocument/2006/relationships/hyperlink" Target="https://iris.peabody.vanderbilt.edu/module/acc/cresource/q3/p09/#content" TargetMode="Externa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hyperlink" Target="https://sites.ed.gov/idea/regs/b/a/300.39/b/3/i" TargetMode="External"/><Relationship Id="rId2" Type="http://schemas.openxmlformats.org/officeDocument/2006/relationships/notesSlide" Target="../notesSlides/notesSlide13.xml"/><Relationship Id="rId1" Type="http://schemas.openxmlformats.org/officeDocument/2006/relationships/slideLayout" Target="../slideLayouts/slideLayout14.xml"/><Relationship Id="rId6" Type="http://schemas.openxmlformats.org/officeDocument/2006/relationships/hyperlink" Target="https://sites.ed.gov/idea/regs/b/a/300.39" TargetMode="External"/><Relationship Id="rId5" Type="http://schemas.openxmlformats.org/officeDocument/2006/relationships/image" Target="../media/image22.png"/><Relationship Id="rId4" Type="http://schemas.openxmlformats.org/officeDocument/2006/relationships/hyperlink" Target="https://sites.ed.gov/idea/regs/b/a/300.39/b/3/ii"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hyperlink" Target="https://s3.amazonaws.com/PCRN/docs/Employability_Skills_Framework_OnePager_20180212.pdf" TargetMode="External"/><Relationship Id="rId2" Type="http://schemas.openxmlformats.org/officeDocument/2006/relationships/hyperlink" Target="https://visible-learning.org/hattie-ranking-influences-effect-sizes-learning-achievement/" TargetMode="External"/><Relationship Id="rId1" Type="http://schemas.openxmlformats.org/officeDocument/2006/relationships/slideLayout" Target="../slideLayouts/slideLayout11.xml"/><Relationship Id="rId6" Type="http://schemas.openxmlformats.org/officeDocument/2006/relationships/hyperlink" Target="https://tntp.org/assets/documents/TNTP_The-Opportunity-Myth_Web.pdf" TargetMode="External"/><Relationship Id="rId5" Type="http://schemas.openxmlformats.org/officeDocument/2006/relationships/hyperlink" Target="https://doi.org/10.1177/002214651350334" TargetMode="External"/><Relationship Id="rId4" Type="http://schemas.openxmlformats.org/officeDocument/2006/relationships/hyperlink" Target="https://promotingprogress.org/sites/default/files/2021-08/Cog-MetaCog-Strategies-508.pdf"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hyperlink" Target="https://www.facebook.com/k12PROGRESS/" TargetMode="External"/><Relationship Id="rId2" Type="http://schemas.openxmlformats.org/officeDocument/2006/relationships/notesSlide" Target="../notesSlides/notesSlide17.xml"/><Relationship Id="rId1" Type="http://schemas.openxmlformats.org/officeDocument/2006/relationships/slideLayout" Target="../slideLayouts/slideLayout15.xml"/><Relationship Id="rId4" Type="http://schemas.openxmlformats.org/officeDocument/2006/relationships/hyperlink" Target="https://twitter.com/K12PROGRESS" TargetMode="External"/></Relationships>
</file>

<file path=ppt/slides/_rels/slide3.xml.rels><?xml version="1.0" encoding="UTF-8" standalone="yes"?>
<Relationships xmlns="http://schemas.openxmlformats.org/package/2006/relationships"><Relationship Id="rId2" Type="http://schemas.openxmlformats.org/officeDocument/2006/relationships/hyperlink" Target="https://journals.sagepub.com/doi/full/10.1177/0022146513503346" TargetMode="Externa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s://promotingprogress.org/resources/stories-classroom-appreciating-high-expectations" TargetMode="External"/><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32.xml"/><Relationship Id="rId4" Type="http://schemas.openxmlformats.org/officeDocument/2006/relationships/hyperlink" Target="https://sites.ed.gov/idea/regs/b/d/300.320/a"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C9427-621E-4490-A5FF-7BEF6855A811}"/>
              </a:ext>
            </a:extLst>
          </p:cNvPr>
          <p:cNvSpPr>
            <a:spLocks noGrp="1"/>
          </p:cNvSpPr>
          <p:nvPr>
            <p:ph type="ctrTitle"/>
          </p:nvPr>
        </p:nvSpPr>
        <p:spPr/>
        <p:txBody>
          <a:bodyPr/>
          <a:lstStyle/>
          <a:p>
            <a:r>
              <a:rPr lang="en-US"/>
              <a:t>Ensuring SDI in the Secondary Setting</a:t>
            </a:r>
          </a:p>
        </p:txBody>
      </p:sp>
      <p:sp>
        <p:nvSpPr>
          <p:cNvPr id="11" name="Text Placeholder 10">
            <a:extLst>
              <a:ext uri="{FF2B5EF4-FFF2-40B4-BE49-F238E27FC236}">
                <a16:creationId xmlns:a16="http://schemas.microsoft.com/office/drawing/2014/main" id="{84B1BA8E-E99E-295C-BDC2-C37D6DAA5F5E}"/>
              </a:ext>
            </a:extLst>
          </p:cNvPr>
          <p:cNvSpPr>
            <a:spLocks noGrp="1"/>
          </p:cNvSpPr>
          <p:nvPr>
            <p:ph type="body" sz="quarter" idx="10"/>
          </p:nvPr>
        </p:nvSpPr>
        <p:spPr/>
        <p:txBody>
          <a:bodyPr/>
          <a:lstStyle/>
          <a:p>
            <a:r>
              <a:rPr lang="en-US"/>
              <a:t>Dr. Tessie Bailey | Sara Evans</a:t>
            </a:r>
          </a:p>
          <a:p>
            <a:endParaRPr lang="en-US"/>
          </a:p>
        </p:txBody>
      </p:sp>
      <p:sp>
        <p:nvSpPr>
          <p:cNvPr id="10" name="Text Placeholder 9">
            <a:extLst>
              <a:ext uri="{FF2B5EF4-FFF2-40B4-BE49-F238E27FC236}">
                <a16:creationId xmlns:a16="http://schemas.microsoft.com/office/drawing/2014/main" id="{8DBEDB98-A592-2424-2EE0-FFE996E5518A}"/>
              </a:ext>
            </a:extLst>
          </p:cNvPr>
          <p:cNvSpPr>
            <a:spLocks noGrp="1"/>
          </p:cNvSpPr>
          <p:nvPr>
            <p:ph type="body" sz="quarter" idx="11"/>
          </p:nvPr>
        </p:nvSpPr>
        <p:spPr/>
        <p:txBody>
          <a:bodyPr/>
          <a:lstStyle/>
          <a:p>
            <a:r>
              <a:rPr lang="en-US"/>
              <a:t>August 2023</a:t>
            </a:r>
          </a:p>
        </p:txBody>
      </p:sp>
      <p:pic>
        <p:nvPicPr>
          <p:cNvPr id="6" name="Picture Placeholder 5">
            <a:extLst>
              <a:ext uri="{FF2B5EF4-FFF2-40B4-BE49-F238E27FC236}">
                <a16:creationId xmlns:a16="http://schemas.microsoft.com/office/drawing/2014/main" id="{5A7258FC-4709-4297-096E-39BC75BD3AC4}"/>
              </a:ext>
              <a:ext uri="{C183D7F6-B498-43B3-948B-1728B52AA6E4}">
                <adec:decorative xmlns:adec="http://schemas.microsoft.com/office/drawing/2017/decorative" val="1"/>
              </a:ext>
            </a:extLst>
          </p:cNvPr>
          <p:cNvPicPr>
            <a:picLocks noGrp="1" noChangeAspect="1"/>
          </p:cNvPicPr>
          <p:nvPr>
            <p:ph type="pic" sz="quarter" idx="14"/>
          </p:nvPr>
        </p:nvPicPr>
        <p:blipFill rotWithShape="1">
          <a:blip r:embed="rId3" cstate="print">
            <a:extLst>
              <a:ext uri="{28A0092B-C50C-407E-A947-70E740481C1C}">
                <a14:useLocalDpi xmlns:a14="http://schemas.microsoft.com/office/drawing/2010/main" val="0"/>
              </a:ext>
            </a:extLst>
          </a:blip>
          <a:srcRect l="7942" t="2322" r="37486" b="-2322"/>
          <a:stretch/>
        </p:blipFill>
        <p:spPr>
          <a:xfrm>
            <a:off x="7782767" y="0"/>
            <a:ext cx="4409233" cy="5389336"/>
          </a:xfrm>
        </p:spPr>
      </p:pic>
      <p:sp>
        <p:nvSpPr>
          <p:cNvPr id="12" name="Text Placeholder 11">
            <a:extLst>
              <a:ext uri="{FF2B5EF4-FFF2-40B4-BE49-F238E27FC236}">
                <a16:creationId xmlns:a16="http://schemas.microsoft.com/office/drawing/2014/main" id="{9B39082D-F1DE-3C32-5961-57683186FBDB}"/>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19258248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What is meant by present levels of academic achievement?</a:t>
            </a:r>
          </a:p>
        </p:txBody>
      </p:sp>
      <p:sp>
        <p:nvSpPr>
          <p:cNvPr id="3" name="Content Placeholder 2">
            <a:extLst>
              <a:ext uri="{FF2B5EF4-FFF2-40B4-BE49-F238E27FC236}">
                <a16:creationId xmlns:a16="http://schemas.microsoft.com/office/drawing/2014/main" id="{070D8F8F-E23E-4EB5-BCE8-B562F5346265}"/>
              </a:ext>
            </a:extLst>
          </p:cNvPr>
          <p:cNvSpPr>
            <a:spLocks noGrp="1"/>
          </p:cNvSpPr>
          <p:nvPr>
            <p:ph sz="quarter" idx="14"/>
          </p:nvPr>
        </p:nvSpPr>
        <p:spPr/>
        <p:txBody>
          <a:bodyPr/>
          <a:lstStyle/>
          <a:p>
            <a:r>
              <a:rPr lang="en-US" dirty="0"/>
              <a:t>“Academic achievement” generally refers to a </a:t>
            </a:r>
            <a:r>
              <a:rPr lang="en-US" b="1" dirty="0"/>
              <a:t>child’s performance in academic areas, </a:t>
            </a:r>
            <a:r>
              <a:rPr lang="en-US" dirty="0"/>
              <a:t>which could vary depending on a child’s circumstance or situation. These generally include required courses for graduation or high school readiness.</a:t>
            </a:r>
          </a:p>
        </p:txBody>
      </p:sp>
      <p:graphicFrame>
        <p:nvGraphicFramePr>
          <p:cNvPr id="6" name="Content Placeholder 5" descr="images of circle labeled academic achievement surrounded by 5 circles that show common examples: reading, writing, math, science, and history">
            <a:extLst>
              <a:ext uri="{FF2B5EF4-FFF2-40B4-BE49-F238E27FC236}">
                <a16:creationId xmlns:a16="http://schemas.microsoft.com/office/drawing/2014/main" id="{BDB8F9A1-64B7-4779-8277-52477587A903}"/>
              </a:ext>
            </a:extLst>
          </p:cNvPr>
          <p:cNvGraphicFramePr>
            <a:graphicFrameLocks/>
          </p:cNvGraphicFramePr>
          <p:nvPr>
            <p:extLst>
              <p:ext uri="{D42A27DB-BD31-4B8C-83A1-F6EECF244321}">
                <p14:modId xmlns:p14="http://schemas.microsoft.com/office/powerpoint/2010/main" val="173104633"/>
              </p:ext>
            </p:extLst>
          </p:nvPr>
        </p:nvGraphicFramePr>
        <p:xfrm>
          <a:off x="1018903" y="2821577"/>
          <a:ext cx="9535886" cy="33049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 Placeholder 8">
            <a:extLst>
              <a:ext uri="{FF2B5EF4-FFF2-40B4-BE49-F238E27FC236}">
                <a16:creationId xmlns:a16="http://schemas.microsoft.com/office/drawing/2014/main" id="{BC5844A9-0F1B-42C3-BA85-D68366D2CB7D}"/>
              </a:ext>
            </a:extLst>
          </p:cNvPr>
          <p:cNvSpPr>
            <a:spLocks noGrp="1"/>
          </p:cNvSpPr>
          <p:nvPr>
            <p:ph type="body" sz="quarter" idx="16"/>
          </p:nvPr>
        </p:nvSpPr>
        <p:spPr/>
        <p:txBody>
          <a:bodyPr/>
          <a:lstStyle/>
          <a:p>
            <a:r>
              <a:rPr lang="en-US"/>
              <a:t>Source: 71 Fed. Reg. at 46662.</a:t>
            </a:r>
          </a:p>
        </p:txBody>
      </p:sp>
      <p:sp>
        <p:nvSpPr>
          <p:cNvPr id="2" name="Slide Number Placeholder 1"/>
          <p:cNvSpPr>
            <a:spLocks noGrp="1"/>
          </p:cNvSpPr>
          <p:nvPr>
            <p:ph type="sldNum" sz="quarter" idx="12"/>
          </p:nvPr>
        </p:nvSpPr>
        <p:spPr/>
        <p:txBody>
          <a:bodyPr/>
          <a:lstStyle/>
          <a:p>
            <a:fld id="{99A20822-4A49-4D36-86E3-300BA48D3F00}" type="slidenum">
              <a:rPr lang="en-US" smtClean="0"/>
              <a:pPr/>
              <a:t>10</a:t>
            </a:fld>
            <a:endParaRPr lang="en-US"/>
          </a:p>
        </p:txBody>
      </p:sp>
    </p:spTree>
    <p:extLst>
      <p:ext uri="{BB962C8B-B14F-4D97-AF65-F5344CB8AC3E}">
        <p14:creationId xmlns:p14="http://schemas.microsoft.com/office/powerpoint/2010/main" val="16528020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80177" y="23130"/>
            <a:ext cx="11338560" cy="1107996"/>
          </a:xfrm>
        </p:spPr>
        <p:txBody>
          <a:bodyPr/>
          <a:lstStyle/>
          <a:p>
            <a:r>
              <a:rPr lang="en-US"/>
              <a:t>What is meant by present levels of functional skills? </a:t>
            </a:r>
          </a:p>
        </p:txBody>
      </p:sp>
      <p:sp>
        <p:nvSpPr>
          <p:cNvPr id="5" name="Content Placeholder 2">
            <a:extLst>
              <a:ext uri="{FF2B5EF4-FFF2-40B4-BE49-F238E27FC236}">
                <a16:creationId xmlns:a16="http://schemas.microsoft.com/office/drawing/2014/main" id="{ED86915A-E4F4-43B4-E8B4-9A5F25E52D03}"/>
              </a:ext>
            </a:extLst>
          </p:cNvPr>
          <p:cNvSpPr>
            <a:spLocks noGrp="1"/>
          </p:cNvSpPr>
          <p:nvPr>
            <p:ph sz="quarter" idx="14"/>
          </p:nvPr>
        </p:nvSpPr>
        <p:spPr>
          <a:xfrm>
            <a:off x="457200" y="1280160"/>
            <a:ext cx="4509655" cy="4846320"/>
          </a:xfrm>
        </p:spPr>
        <p:txBody>
          <a:bodyPr/>
          <a:lstStyle/>
          <a:p>
            <a:pPr marL="457200" indent="-457200">
              <a:buFont typeface="Arial" panose="020B0604020202020204" pitchFamily="34" charset="0"/>
              <a:buChar char="•"/>
            </a:pPr>
            <a:r>
              <a:rPr lang="en-US"/>
              <a:t>“Functional performance” generally refers to activities that are not considered academic or related to a child’s academic achievement. </a:t>
            </a:r>
          </a:p>
          <a:p>
            <a:pPr marL="457200" indent="-457200">
              <a:buFont typeface="Arial" panose="020B0604020202020204" pitchFamily="34" charset="0"/>
              <a:buChar char="•"/>
            </a:pPr>
            <a:r>
              <a:rPr lang="en-US"/>
              <a:t>“Functional” often is used in the context of routine activities of everyday living. </a:t>
            </a:r>
          </a:p>
        </p:txBody>
      </p:sp>
      <p:graphicFrame>
        <p:nvGraphicFramePr>
          <p:cNvPr id="6" name="Diagram 5" descr="Image of circle labeled functional performance surrounded by examples of common functional skills: dressing, eating, toileting, behavior, social skills, communication skills, mobility, and executive functioning. A red arrow is pointing to executive functioning. ">
            <a:extLst>
              <a:ext uri="{FF2B5EF4-FFF2-40B4-BE49-F238E27FC236}">
                <a16:creationId xmlns:a16="http://schemas.microsoft.com/office/drawing/2014/main" id="{1F8E7478-936D-405D-9800-8BB8FF9CA855}"/>
              </a:ext>
            </a:extLst>
          </p:cNvPr>
          <p:cNvGraphicFramePr/>
          <p:nvPr>
            <p:extLst>
              <p:ext uri="{D42A27DB-BD31-4B8C-83A1-F6EECF244321}">
                <p14:modId xmlns:p14="http://schemas.microsoft.com/office/powerpoint/2010/main" val="3696082756"/>
              </p:ext>
            </p:extLst>
          </p:nvPr>
        </p:nvGraphicFramePr>
        <p:xfrm>
          <a:off x="5381897" y="1384664"/>
          <a:ext cx="6236840" cy="48463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Arrow: Down 2">
            <a:extLst>
              <a:ext uri="{FF2B5EF4-FFF2-40B4-BE49-F238E27FC236}">
                <a16:creationId xmlns:a16="http://schemas.microsoft.com/office/drawing/2014/main" id="{653AB6DE-B227-45B2-A54C-464F90D4BFDC}"/>
              </a:ext>
              <a:ext uri="{C183D7F6-B498-43B3-948B-1728B52AA6E4}">
                <adec:decorative xmlns:adec="http://schemas.microsoft.com/office/drawing/2017/decorative" val="1"/>
              </a:ext>
            </a:extLst>
          </p:cNvPr>
          <p:cNvSpPr/>
          <p:nvPr/>
        </p:nvSpPr>
        <p:spPr>
          <a:xfrm rot="13513279">
            <a:off x="10198446" y="5245300"/>
            <a:ext cx="560018" cy="1174947"/>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sp>
        <p:nvSpPr>
          <p:cNvPr id="9" name="Text Placeholder 8"/>
          <p:cNvSpPr>
            <a:spLocks noGrp="1"/>
          </p:cNvSpPr>
          <p:nvPr>
            <p:ph type="body" sz="quarter" idx="16"/>
          </p:nvPr>
        </p:nvSpPr>
        <p:spPr/>
        <p:txBody>
          <a:bodyPr/>
          <a:lstStyle/>
          <a:p>
            <a:r>
              <a:rPr lang="en-US"/>
              <a:t>Source: 71 Fed. Reg. at 46661</a:t>
            </a:r>
          </a:p>
        </p:txBody>
      </p:sp>
      <p:sp>
        <p:nvSpPr>
          <p:cNvPr id="2" name="Slide Number Placeholder 1"/>
          <p:cNvSpPr>
            <a:spLocks noGrp="1"/>
          </p:cNvSpPr>
          <p:nvPr>
            <p:ph type="sldNum" sz="quarter" idx="12"/>
          </p:nvPr>
        </p:nvSpPr>
        <p:spPr/>
        <p:txBody>
          <a:bodyPr/>
          <a:lstStyle/>
          <a:p>
            <a:fld id="{99A20822-4A49-4D36-86E3-300BA48D3F00}" type="slidenum">
              <a:rPr lang="en-US" smtClean="0"/>
              <a:pPr/>
              <a:t>11</a:t>
            </a:fld>
            <a:endParaRPr lang="en-US"/>
          </a:p>
        </p:txBody>
      </p:sp>
    </p:spTree>
    <p:extLst>
      <p:ext uri="{BB962C8B-B14F-4D97-AF65-F5344CB8AC3E}">
        <p14:creationId xmlns:p14="http://schemas.microsoft.com/office/powerpoint/2010/main" val="2148015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8454" y="794157"/>
            <a:ext cx="4358401" cy="1972491"/>
          </a:xfrm>
        </p:spPr>
        <p:txBody>
          <a:bodyPr/>
          <a:lstStyle/>
          <a:p>
            <a:r>
              <a:rPr lang="en-US" dirty="0"/>
              <a:t>What functional skills are necessary for successful post school outcomes?</a:t>
            </a:r>
          </a:p>
        </p:txBody>
      </p:sp>
      <p:sp>
        <p:nvSpPr>
          <p:cNvPr id="10" name="TextBox 9">
            <a:extLst>
              <a:ext uri="{FF2B5EF4-FFF2-40B4-BE49-F238E27FC236}">
                <a16:creationId xmlns:a16="http://schemas.microsoft.com/office/drawing/2014/main" id="{469EB5D3-AE1D-4683-86D6-A1E2F2831A6F}"/>
              </a:ext>
            </a:extLst>
          </p:cNvPr>
          <p:cNvSpPr txBox="1"/>
          <p:nvPr/>
        </p:nvSpPr>
        <p:spPr>
          <a:xfrm>
            <a:off x="6939743" y="847878"/>
            <a:ext cx="4509655" cy="369332"/>
          </a:xfrm>
          <a:prstGeom prst="rect">
            <a:avLst/>
          </a:prstGeom>
          <a:noFill/>
        </p:spPr>
        <p:txBody>
          <a:bodyPr wrap="square" rtlCol="0">
            <a:spAutoFit/>
          </a:bodyPr>
          <a:lstStyle/>
          <a:p>
            <a:r>
              <a:rPr lang="en-US" b="1" u="sng"/>
              <a:t>Employability Skills Framework </a:t>
            </a:r>
          </a:p>
        </p:txBody>
      </p:sp>
      <p:pic>
        <p:nvPicPr>
          <p:cNvPr id="6" name="Picture 5" descr="Image of the employability skills framework developed by the US Department of Education. The center circle says Employability. The circle around it has three sections. Section 1 is applied knowledge which incldues applied academic skills and critical thinking skills. The next section is labeled effective relationships and is broken into interpersonal skills and personal qualities. The last section is labeled workplace skills and includes resource management, information use, communication skills, system thinking, and technology use. ">
            <a:hlinkClick r:id="rId3"/>
            <a:extLst>
              <a:ext uri="{FF2B5EF4-FFF2-40B4-BE49-F238E27FC236}">
                <a16:creationId xmlns:a16="http://schemas.microsoft.com/office/drawing/2014/main" id="{FB354C7A-A653-4684-85C8-371002C2BE4E}"/>
              </a:ext>
            </a:extLst>
          </p:cNvPr>
          <p:cNvPicPr>
            <a:picLocks noChangeAspect="1"/>
          </p:cNvPicPr>
          <p:nvPr/>
        </p:nvPicPr>
        <p:blipFill>
          <a:blip r:embed="rId4"/>
          <a:stretch>
            <a:fillRect/>
          </a:stretch>
        </p:blipFill>
        <p:spPr>
          <a:xfrm>
            <a:off x="5032346" y="1217210"/>
            <a:ext cx="6551200" cy="4543510"/>
          </a:xfrm>
          <a:prstGeom prst="rect">
            <a:avLst/>
          </a:prstGeom>
        </p:spPr>
      </p:pic>
      <p:sp>
        <p:nvSpPr>
          <p:cNvPr id="9" name="Text Placeholder 8"/>
          <p:cNvSpPr>
            <a:spLocks noGrp="1"/>
          </p:cNvSpPr>
          <p:nvPr>
            <p:ph type="body" sz="quarter" idx="16"/>
          </p:nvPr>
        </p:nvSpPr>
        <p:spPr/>
        <p:txBody>
          <a:bodyPr/>
          <a:lstStyle/>
          <a:p>
            <a:r>
              <a:rPr lang="en-US" dirty="0"/>
              <a:t>Perkins Collaborative Resource Network. (n.d.).</a:t>
            </a:r>
          </a:p>
        </p:txBody>
      </p:sp>
      <p:pic>
        <p:nvPicPr>
          <p:cNvPr id="8" name="Picture 7" descr="image of US Department of Education, Office of Career, Technical, and Adult Education, Division of Academic and Technical Education identifier">
            <a:extLst>
              <a:ext uri="{FF2B5EF4-FFF2-40B4-BE49-F238E27FC236}">
                <a16:creationId xmlns:a16="http://schemas.microsoft.com/office/drawing/2014/main" id="{D0BA7C49-5E41-40B1-8848-00D391FBE99F}"/>
              </a:ext>
            </a:extLst>
          </p:cNvPr>
          <p:cNvPicPr>
            <a:picLocks noChangeAspect="1"/>
          </p:cNvPicPr>
          <p:nvPr/>
        </p:nvPicPr>
        <p:blipFill>
          <a:blip r:embed="rId5"/>
          <a:stretch>
            <a:fillRect/>
          </a:stretch>
        </p:blipFill>
        <p:spPr>
          <a:xfrm>
            <a:off x="8260772" y="5886012"/>
            <a:ext cx="3931227" cy="978073"/>
          </a:xfrm>
          <a:prstGeom prst="rect">
            <a:avLst/>
          </a:prstGeom>
        </p:spPr>
      </p:pic>
      <p:sp>
        <p:nvSpPr>
          <p:cNvPr id="2" name="Slide Number Placeholder 1"/>
          <p:cNvSpPr>
            <a:spLocks noGrp="1"/>
          </p:cNvSpPr>
          <p:nvPr>
            <p:ph type="sldNum" sz="quarter" idx="12"/>
          </p:nvPr>
        </p:nvSpPr>
        <p:spPr/>
        <p:txBody>
          <a:bodyPr/>
          <a:lstStyle/>
          <a:p>
            <a:fld id="{99A20822-4A49-4D36-86E3-300BA48D3F00}" type="slidenum">
              <a:rPr lang="en-US" smtClean="0"/>
              <a:pPr/>
              <a:t>12</a:t>
            </a:fld>
            <a:endParaRPr lang="en-US"/>
          </a:p>
        </p:txBody>
      </p:sp>
    </p:spTree>
    <p:extLst>
      <p:ext uri="{BB962C8B-B14F-4D97-AF65-F5344CB8AC3E}">
        <p14:creationId xmlns:p14="http://schemas.microsoft.com/office/powerpoint/2010/main" val="7289431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95E75-7F6E-43FB-8FCA-6F993E43D979}"/>
              </a:ext>
            </a:extLst>
          </p:cNvPr>
          <p:cNvSpPr>
            <a:spLocks noGrp="1"/>
          </p:cNvSpPr>
          <p:nvPr>
            <p:ph type="title"/>
          </p:nvPr>
        </p:nvSpPr>
        <p:spPr>
          <a:xfrm>
            <a:off x="457200" y="136525"/>
            <a:ext cx="10515600" cy="1325563"/>
          </a:xfrm>
        </p:spPr>
        <p:txBody>
          <a:bodyPr>
            <a:normAutofit/>
          </a:bodyPr>
          <a:lstStyle/>
          <a:p>
            <a:r>
              <a:rPr lang="en-US" sz="4000"/>
              <a:t>What does IDEA say about the statement of services and aids?</a:t>
            </a:r>
          </a:p>
        </p:txBody>
      </p:sp>
      <p:sp>
        <p:nvSpPr>
          <p:cNvPr id="3" name="Content Placeholder 2">
            <a:extLst>
              <a:ext uri="{FF2B5EF4-FFF2-40B4-BE49-F238E27FC236}">
                <a16:creationId xmlns:a16="http://schemas.microsoft.com/office/drawing/2014/main" id="{8F278D10-9EB7-4367-B8B4-E3178CA015C3}"/>
              </a:ext>
            </a:extLst>
          </p:cNvPr>
          <p:cNvSpPr>
            <a:spLocks noGrp="1"/>
          </p:cNvSpPr>
          <p:nvPr>
            <p:ph sz="quarter" idx="15"/>
          </p:nvPr>
        </p:nvSpPr>
        <p:spPr>
          <a:xfrm>
            <a:off x="457200" y="1672006"/>
            <a:ext cx="6629400" cy="4846320"/>
          </a:xfrm>
        </p:spPr>
        <p:txBody>
          <a:bodyPr vert="horz" lIns="0" tIns="0" rIns="0" bIns="0" rtlCol="0" anchor="t">
            <a:normAutofit/>
          </a:bodyPr>
          <a:lstStyle/>
          <a:p>
            <a:pPr marL="0" indent="0" fontAlgn="base">
              <a:lnSpc>
                <a:spcPct val="110000"/>
              </a:lnSpc>
              <a:buNone/>
            </a:pPr>
            <a:r>
              <a:rPr lang="en-US" sz="2400"/>
              <a:t>According to IDEA, Section 300.320 (a), each child’s IEP must contain the following:</a:t>
            </a:r>
          </a:p>
          <a:p>
            <a:pPr marL="0" indent="0" fontAlgn="base">
              <a:lnSpc>
                <a:spcPct val="110000"/>
              </a:lnSpc>
              <a:spcBef>
                <a:spcPts val="0"/>
              </a:spcBef>
              <a:buNone/>
            </a:pPr>
            <a:endParaRPr lang="en-US" sz="2400"/>
          </a:p>
          <a:p>
            <a:pPr marL="0" indent="0" fontAlgn="base">
              <a:lnSpc>
                <a:spcPct val="110000"/>
              </a:lnSpc>
              <a:spcBef>
                <a:spcPts val="0"/>
              </a:spcBef>
              <a:buNone/>
            </a:pPr>
            <a:r>
              <a:rPr lang="en-US" sz="2400"/>
              <a:t>“(4) A statement of the </a:t>
            </a:r>
            <a:r>
              <a:rPr lang="en-US" sz="2400" b="1"/>
              <a:t>special education </a:t>
            </a:r>
            <a:r>
              <a:rPr lang="en-US" sz="2400"/>
              <a:t>and </a:t>
            </a:r>
            <a:r>
              <a:rPr lang="en-US" sz="2400" b="1"/>
              <a:t>related services </a:t>
            </a:r>
            <a:r>
              <a:rPr lang="en-US" sz="2400"/>
              <a:t>and </a:t>
            </a:r>
            <a:r>
              <a:rPr lang="en-US" sz="2400" b="1"/>
              <a:t>supplementary aids and services</a:t>
            </a:r>
            <a:r>
              <a:rPr lang="en-US" sz="2400"/>
              <a:t>, based on peer-reviewed research to the extent practicable, to be provided to the child, or on behalf of the child, and a statement of the </a:t>
            </a:r>
            <a:r>
              <a:rPr lang="en-US" sz="2400" b="1"/>
              <a:t>program modifications or supports</a:t>
            </a:r>
            <a:r>
              <a:rPr lang="en-US" sz="2400"/>
              <a:t> for school personnel that will be provided to enable the child—… </a:t>
            </a:r>
            <a:r>
              <a:rPr lang="en-US" sz="2400">
                <a:sym typeface="Symbol" panose="05050102010706020507" pitchFamily="18" charset="2"/>
              </a:rPr>
              <a:t></a:t>
            </a:r>
            <a:r>
              <a:rPr lang="en-US" sz="2400"/>
              <a:t>	</a:t>
            </a:r>
          </a:p>
        </p:txBody>
      </p:sp>
      <p:pic>
        <p:nvPicPr>
          <p:cNvPr id="8" name="Picture 7" descr="image of IEP Tip Sheet, Overview of the Statement of Services and Aids">
            <a:extLst>
              <a:ext uri="{FF2B5EF4-FFF2-40B4-BE49-F238E27FC236}">
                <a16:creationId xmlns:a16="http://schemas.microsoft.com/office/drawing/2014/main" id="{59ABF27F-45C0-4217-ADFC-0DD3610C481D}"/>
              </a:ext>
            </a:extLst>
          </p:cNvPr>
          <p:cNvPicPr>
            <a:picLocks noChangeAspect="1"/>
          </p:cNvPicPr>
          <p:nvPr/>
        </p:nvPicPr>
        <p:blipFill>
          <a:blip r:embed="rId3"/>
          <a:stretch>
            <a:fillRect/>
          </a:stretch>
        </p:blipFill>
        <p:spPr>
          <a:xfrm>
            <a:off x="8163889" y="1107996"/>
            <a:ext cx="3829247" cy="4959605"/>
          </a:xfrm>
          <a:prstGeom prst="rect">
            <a:avLst/>
          </a:prstGeom>
        </p:spPr>
      </p:pic>
      <p:sp>
        <p:nvSpPr>
          <p:cNvPr id="4" name="Text Placeholder 3">
            <a:extLst>
              <a:ext uri="{FF2B5EF4-FFF2-40B4-BE49-F238E27FC236}">
                <a16:creationId xmlns:a16="http://schemas.microsoft.com/office/drawing/2014/main" id="{1DDA9F9A-5E1B-4FFB-8372-C3E1487404D8}"/>
              </a:ext>
            </a:extLst>
          </p:cNvPr>
          <p:cNvSpPr>
            <a:spLocks noGrp="1"/>
          </p:cNvSpPr>
          <p:nvPr>
            <p:ph type="body" sz="quarter" idx="16"/>
          </p:nvPr>
        </p:nvSpPr>
        <p:spPr/>
        <p:txBody>
          <a:bodyPr/>
          <a:lstStyle/>
          <a:p>
            <a:r>
              <a:rPr lang="en-US">
                <a:hlinkClick r:id="rId4"/>
              </a:rPr>
              <a:t>IDEA, Sec. 300.320(a)(4), </a:t>
            </a:r>
            <a:r>
              <a:rPr lang="en-US"/>
              <a:t>emphasis added</a:t>
            </a:r>
          </a:p>
        </p:txBody>
      </p:sp>
      <p:sp>
        <p:nvSpPr>
          <p:cNvPr id="5" name="Slide Number Placeholder 4">
            <a:extLst>
              <a:ext uri="{FF2B5EF4-FFF2-40B4-BE49-F238E27FC236}">
                <a16:creationId xmlns:a16="http://schemas.microsoft.com/office/drawing/2014/main" id="{61C3F690-439C-40B8-A764-454B806BEE32}"/>
              </a:ext>
            </a:extLst>
          </p:cNvPr>
          <p:cNvSpPr>
            <a:spLocks noGrp="1"/>
          </p:cNvSpPr>
          <p:nvPr>
            <p:ph type="sldNum" sz="quarter" idx="14"/>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99A20822-4A49-4D36-86E3-300BA48D3F00}" type="slidenum">
              <a:rPr kumimoji="0" lang="en-US" sz="1000" b="0" i="0" u="none" strike="noStrike" kern="0" cap="none" spc="0" normalizeH="0" baseline="0" noProof="0" smtClean="0">
                <a:ln>
                  <a:noFill/>
                </a:ln>
                <a:solidFill>
                  <a:srgbClr val="59565A"/>
                </a:solidFill>
                <a:effectLst/>
                <a:uLnTx/>
                <a:uFillTx/>
                <a:latin typeface="Calibri"/>
                <a:cs typeface="Calibri"/>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13</a:t>
            </a:fld>
            <a:endParaRPr kumimoji="0" lang="en-US" sz="1000" b="0" i="0" u="none" strike="noStrike" kern="0" cap="none" spc="0" normalizeH="0" baseline="0" noProof="0">
              <a:ln>
                <a:noFill/>
              </a:ln>
              <a:solidFill>
                <a:srgbClr val="59565A"/>
              </a:solidFill>
              <a:effectLst/>
              <a:uLnTx/>
              <a:uFillTx/>
              <a:latin typeface="Calibri"/>
              <a:cs typeface="Calibri"/>
              <a:sym typeface="Arial"/>
            </a:endParaRPr>
          </a:p>
        </p:txBody>
      </p:sp>
    </p:spTree>
    <p:extLst>
      <p:ext uri="{BB962C8B-B14F-4D97-AF65-F5344CB8AC3E}">
        <p14:creationId xmlns:p14="http://schemas.microsoft.com/office/powerpoint/2010/main" val="40256604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95E75-7F6E-43FB-8FCA-6F993E43D979}"/>
              </a:ext>
            </a:extLst>
          </p:cNvPr>
          <p:cNvSpPr>
            <a:spLocks noGrp="1"/>
          </p:cNvSpPr>
          <p:nvPr>
            <p:ph type="title"/>
          </p:nvPr>
        </p:nvSpPr>
        <p:spPr/>
        <p:txBody>
          <a:bodyPr/>
          <a:lstStyle/>
          <a:p>
            <a:r>
              <a:rPr lang="en-US"/>
              <a:t>What does IDEA say about the purpose of the statement of services and aids?</a:t>
            </a:r>
          </a:p>
        </p:txBody>
      </p:sp>
      <p:sp>
        <p:nvSpPr>
          <p:cNvPr id="3" name="Content Placeholder 2">
            <a:extLst>
              <a:ext uri="{FF2B5EF4-FFF2-40B4-BE49-F238E27FC236}">
                <a16:creationId xmlns:a16="http://schemas.microsoft.com/office/drawing/2014/main" id="{8F278D10-9EB7-4367-B8B4-E3178CA015C3}"/>
              </a:ext>
            </a:extLst>
          </p:cNvPr>
          <p:cNvSpPr>
            <a:spLocks noGrp="1"/>
          </p:cNvSpPr>
          <p:nvPr>
            <p:ph sz="half" idx="1"/>
          </p:nvPr>
        </p:nvSpPr>
        <p:spPr>
          <a:xfrm>
            <a:off x="457199" y="1280160"/>
            <a:ext cx="6570617" cy="4846320"/>
          </a:xfrm>
        </p:spPr>
        <p:txBody>
          <a:bodyPr vert="horz" lIns="0" tIns="0" rIns="0" bIns="0" rtlCol="0" anchor="t">
            <a:normAutofit fontScale="92500" lnSpcReduction="10000"/>
          </a:bodyPr>
          <a:lstStyle/>
          <a:p>
            <a:pPr marL="287338" indent="-287338" fontAlgn="base">
              <a:lnSpc>
                <a:spcPct val="110000"/>
              </a:lnSpc>
              <a:spcBef>
                <a:spcPts val="0"/>
              </a:spcBef>
              <a:buNone/>
            </a:pPr>
            <a:r>
              <a:rPr lang="en-US" sz="2800"/>
              <a:t>“…to enable the child—</a:t>
            </a:r>
            <a:endParaRPr lang="en-US">
              <a:solidFill>
                <a:schemeClr val="tx1"/>
              </a:solidFill>
            </a:endParaRPr>
          </a:p>
          <a:p>
            <a:pPr marL="287338" indent="-287338" fontAlgn="base">
              <a:lnSpc>
                <a:spcPct val="110000"/>
              </a:lnSpc>
              <a:spcBef>
                <a:spcPts val="0"/>
              </a:spcBef>
              <a:buNone/>
            </a:pPr>
            <a:r>
              <a:rPr lang="en-US"/>
              <a:t>  </a:t>
            </a:r>
            <a:r>
              <a:rPr lang="en-US">
                <a:solidFill>
                  <a:schemeClr val="tx1"/>
                </a:solidFill>
              </a:rPr>
              <a:t>(</a:t>
            </a:r>
            <a:r>
              <a:rPr lang="en-US" err="1">
                <a:solidFill>
                  <a:schemeClr val="tx1"/>
                </a:solidFill>
              </a:rPr>
              <a:t>i</a:t>
            </a:r>
            <a:r>
              <a:rPr lang="en-US">
                <a:solidFill>
                  <a:schemeClr val="tx1"/>
                </a:solidFill>
              </a:rPr>
              <a:t>) To </a:t>
            </a:r>
            <a:r>
              <a:rPr lang="en-US" b="1">
                <a:solidFill>
                  <a:schemeClr val="tx1"/>
                </a:solidFill>
              </a:rPr>
              <a:t>advance appropriately </a:t>
            </a:r>
            <a:r>
              <a:rPr lang="en-US">
                <a:solidFill>
                  <a:schemeClr val="tx1"/>
                </a:solidFill>
              </a:rPr>
              <a:t>toward attaining the </a:t>
            </a:r>
            <a:r>
              <a:rPr lang="en-US" b="1">
                <a:solidFill>
                  <a:schemeClr val="tx1"/>
                </a:solidFill>
              </a:rPr>
              <a:t>annual goals</a:t>
            </a:r>
            <a:r>
              <a:rPr lang="en-US">
                <a:solidFill>
                  <a:schemeClr val="tx1"/>
                </a:solidFill>
              </a:rPr>
              <a:t>; </a:t>
            </a:r>
          </a:p>
          <a:p>
            <a:pPr marL="287338" indent="-169863" fontAlgn="base">
              <a:lnSpc>
                <a:spcPct val="110000"/>
              </a:lnSpc>
              <a:spcBef>
                <a:spcPts val="0"/>
              </a:spcBef>
              <a:buNone/>
            </a:pPr>
            <a:r>
              <a:rPr lang="en-US">
                <a:solidFill>
                  <a:schemeClr val="tx1"/>
                </a:solidFill>
              </a:rPr>
              <a:t>(ii) To be </a:t>
            </a:r>
            <a:r>
              <a:rPr lang="en-US" b="1">
                <a:solidFill>
                  <a:schemeClr val="tx1"/>
                </a:solidFill>
              </a:rPr>
              <a:t>involved in and make progress in </a:t>
            </a:r>
            <a:r>
              <a:rPr lang="en-US">
                <a:solidFill>
                  <a:schemeClr val="tx1"/>
                </a:solidFill>
              </a:rPr>
              <a:t>the </a:t>
            </a:r>
            <a:r>
              <a:rPr lang="en-US" b="1">
                <a:solidFill>
                  <a:schemeClr val="tx1"/>
                </a:solidFill>
              </a:rPr>
              <a:t>general education curriculum </a:t>
            </a:r>
            <a:r>
              <a:rPr lang="en-US">
                <a:solidFill>
                  <a:schemeClr val="tx1"/>
                </a:solidFill>
              </a:rPr>
              <a:t>in accordance with paragraph (a)(1) of this section, and to </a:t>
            </a:r>
            <a:r>
              <a:rPr lang="en-US" b="1">
                <a:solidFill>
                  <a:schemeClr val="tx1"/>
                </a:solidFill>
              </a:rPr>
              <a:t>participate in extracurricular</a:t>
            </a:r>
            <a:r>
              <a:rPr lang="en-US">
                <a:solidFill>
                  <a:schemeClr val="tx1"/>
                </a:solidFill>
              </a:rPr>
              <a:t> and other </a:t>
            </a:r>
            <a:r>
              <a:rPr lang="en-US" b="1">
                <a:solidFill>
                  <a:schemeClr val="tx1"/>
                </a:solidFill>
              </a:rPr>
              <a:t>nonacademic activities</a:t>
            </a:r>
            <a:r>
              <a:rPr lang="en-US">
                <a:solidFill>
                  <a:schemeClr val="tx1"/>
                </a:solidFill>
              </a:rPr>
              <a:t>; and </a:t>
            </a:r>
          </a:p>
          <a:p>
            <a:pPr marL="287338" indent="-169863" fontAlgn="base">
              <a:lnSpc>
                <a:spcPct val="110000"/>
              </a:lnSpc>
              <a:spcBef>
                <a:spcPts val="0"/>
              </a:spcBef>
              <a:buNone/>
            </a:pPr>
            <a:r>
              <a:rPr lang="en-US">
                <a:solidFill>
                  <a:schemeClr val="tx1"/>
                </a:solidFill>
              </a:rPr>
              <a:t>(iii) To be </a:t>
            </a:r>
            <a:r>
              <a:rPr lang="en-US" b="1">
                <a:solidFill>
                  <a:schemeClr val="tx1"/>
                </a:solidFill>
              </a:rPr>
              <a:t>educated and participate with </a:t>
            </a:r>
            <a:r>
              <a:rPr lang="en-US">
                <a:solidFill>
                  <a:schemeClr val="tx1"/>
                </a:solidFill>
              </a:rPr>
              <a:t>other </a:t>
            </a:r>
            <a:r>
              <a:rPr lang="en-US" b="1">
                <a:solidFill>
                  <a:schemeClr val="tx1"/>
                </a:solidFill>
              </a:rPr>
              <a:t>children with disabilities and nondisabled children </a:t>
            </a:r>
            <a:r>
              <a:rPr lang="en-US">
                <a:solidFill>
                  <a:schemeClr val="tx1"/>
                </a:solidFill>
              </a:rPr>
              <a:t>in the activities described in this section.” [emphasis added]</a:t>
            </a:r>
          </a:p>
        </p:txBody>
      </p:sp>
      <p:pic>
        <p:nvPicPr>
          <p:cNvPr id="7" name="Content Placeholder 6" descr="image of IEP Tip Sheet, Overview of the Statement of Services and Aids">
            <a:extLst>
              <a:ext uri="{FF2B5EF4-FFF2-40B4-BE49-F238E27FC236}">
                <a16:creationId xmlns:a16="http://schemas.microsoft.com/office/drawing/2014/main" id="{1F07AF58-8C9D-536B-95A8-36534A08951D}"/>
              </a:ext>
            </a:extLst>
          </p:cNvPr>
          <p:cNvPicPr>
            <a:picLocks noGrp="1" noChangeAspect="1"/>
          </p:cNvPicPr>
          <p:nvPr>
            <p:ph sz="half" idx="2"/>
          </p:nvPr>
        </p:nvPicPr>
        <p:blipFill>
          <a:blip r:embed="rId3"/>
          <a:stretch>
            <a:fillRect/>
          </a:stretch>
        </p:blipFill>
        <p:spPr>
          <a:xfrm>
            <a:off x="7140431" y="914400"/>
            <a:ext cx="4023934" cy="5211763"/>
          </a:xfrm>
          <a:prstGeom prst="rect">
            <a:avLst/>
          </a:prstGeom>
        </p:spPr>
      </p:pic>
      <p:sp>
        <p:nvSpPr>
          <p:cNvPr id="4" name="Text Placeholder 3">
            <a:extLst>
              <a:ext uri="{FF2B5EF4-FFF2-40B4-BE49-F238E27FC236}">
                <a16:creationId xmlns:a16="http://schemas.microsoft.com/office/drawing/2014/main" id="{1DDA9F9A-5E1B-4FFB-8372-C3E1487404D8}"/>
              </a:ext>
            </a:extLst>
          </p:cNvPr>
          <p:cNvSpPr>
            <a:spLocks noGrp="1"/>
          </p:cNvSpPr>
          <p:nvPr>
            <p:ph type="body" sz="quarter" idx="16"/>
          </p:nvPr>
        </p:nvSpPr>
        <p:spPr/>
        <p:txBody>
          <a:bodyPr/>
          <a:lstStyle/>
          <a:p>
            <a:r>
              <a:rPr lang="en-US">
                <a:hlinkClick r:id="rId4"/>
              </a:rPr>
              <a:t>IDEA, Sec. 300.320(a)(4), </a:t>
            </a:r>
            <a:r>
              <a:rPr lang="en-US"/>
              <a:t>emphasis added</a:t>
            </a:r>
          </a:p>
        </p:txBody>
      </p:sp>
      <p:sp>
        <p:nvSpPr>
          <p:cNvPr id="5" name="Slide Number Placeholder 4">
            <a:extLst>
              <a:ext uri="{FF2B5EF4-FFF2-40B4-BE49-F238E27FC236}">
                <a16:creationId xmlns:a16="http://schemas.microsoft.com/office/drawing/2014/main" id="{61C3F690-439C-40B8-A764-454B806BEE3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99A20822-4A49-4D36-86E3-300BA48D3F00}" type="slidenum">
              <a:rPr kumimoji="0" lang="en-US" sz="1000" b="0" i="0" u="none" strike="noStrike" kern="0" cap="none" spc="0" normalizeH="0" baseline="0" noProof="0" smtClean="0">
                <a:ln>
                  <a:noFill/>
                </a:ln>
                <a:solidFill>
                  <a:srgbClr val="59565A"/>
                </a:solidFill>
                <a:effectLst/>
                <a:uLnTx/>
                <a:uFillTx/>
                <a:latin typeface="Calibri"/>
                <a:cs typeface="Calibri"/>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14</a:t>
            </a:fld>
            <a:endParaRPr kumimoji="0" lang="en-US" sz="1000" b="0" i="0" u="none" strike="noStrike" kern="0" cap="none" spc="0" normalizeH="0" baseline="0" noProof="0">
              <a:ln>
                <a:noFill/>
              </a:ln>
              <a:solidFill>
                <a:srgbClr val="59565A"/>
              </a:solidFill>
              <a:effectLst/>
              <a:uLnTx/>
              <a:uFillTx/>
              <a:latin typeface="Calibri"/>
              <a:cs typeface="Calibri"/>
              <a:sym typeface="Arial"/>
            </a:endParaRPr>
          </a:p>
        </p:txBody>
      </p:sp>
    </p:spTree>
    <p:extLst>
      <p:ext uri="{BB962C8B-B14F-4D97-AF65-F5344CB8AC3E}">
        <p14:creationId xmlns:p14="http://schemas.microsoft.com/office/powerpoint/2010/main" val="8010970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2DBF26D-8973-9A22-BE46-F4B9C9999739}"/>
              </a:ext>
            </a:extLst>
          </p:cNvPr>
          <p:cNvSpPr>
            <a:spLocks noGrp="1"/>
          </p:cNvSpPr>
          <p:nvPr>
            <p:ph type="title"/>
          </p:nvPr>
        </p:nvSpPr>
        <p:spPr/>
        <p:txBody>
          <a:bodyPr/>
          <a:lstStyle/>
          <a:p>
            <a:r>
              <a:rPr lang="en-US"/>
              <a:t>Barriers to Providing SDI in Secondary Settings</a:t>
            </a:r>
          </a:p>
        </p:txBody>
      </p:sp>
      <p:sp>
        <p:nvSpPr>
          <p:cNvPr id="8" name="Content Placeholder 7">
            <a:extLst>
              <a:ext uri="{FF2B5EF4-FFF2-40B4-BE49-F238E27FC236}">
                <a16:creationId xmlns:a16="http://schemas.microsoft.com/office/drawing/2014/main" id="{F771BE06-DF4E-D63C-C0E6-EB60E77F38E8}"/>
              </a:ext>
            </a:extLst>
          </p:cNvPr>
          <p:cNvSpPr>
            <a:spLocks noGrp="1"/>
          </p:cNvSpPr>
          <p:nvPr>
            <p:ph sz="quarter" idx="15"/>
          </p:nvPr>
        </p:nvSpPr>
        <p:spPr/>
        <p:txBody>
          <a:bodyPr/>
          <a:lstStyle/>
          <a:p>
            <a:r>
              <a:rPr lang="en-US"/>
              <a:t>Master school schedule</a:t>
            </a:r>
          </a:p>
          <a:p>
            <a:r>
              <a:rPr lang="en-US"/>
              <a:t>Competing priorities between credit accrual or delivery of specialized services. </a:t>
            </a:r>
          </a:p>
          <a:p>
            <a:r>
              <a:rPr lang="en-US"/>
              <a:t>Capacity to manage service delivery across large caseloads</a:t>
            </a:r>
          </a:p>
          <a:p>
            <a:r>
              <a:rPr lang="en-US"/>
              <a:t>Lack of clarity about roles for providing specialized instruction to students with disabilities. </a:t>
            </a:r>
          </a:p>
          <a:p>
            <a:r>
              <a:rPr lang="en-US"/>
              <a:t>Confusion about IDEA requirements for designing and providing SDI in secondary settings (accommodations vs SDI)</a:t>
            </a:r>
          </a:p>
        </p:txBody>
      </p:sp>
      <p:sp>
        <p:nvSpPr>
          <p:cNvPr id="9" name="Text Placeholder 8">
            <a:extLst>
              <a:ext uri="{FF2B5EF4-FFF2-40B4-BE49-F238E27FC236}">
                <a16:creationId xmlns:a16="http://schemas.microsoft.com/office/drawing/2014/main" id="{C2E3DDAC-E3ED-72D9-08E5-12700EF21A60}"/>
              </a:ext>
            </a:extLst>
          </p:cNvPr>
          <p:cNvSpPr>
            <a:spLocks noGrp="1"/>
          </p:cNvSpPr>
          <p:nvPr>
            <p:ph type="body" sz="quarter" idx="16"/>
          </p:nvPr>
        </p:nvSpPr>
        <p:spPr/>
        <p:txBody>
          <a:bodyPr/>
          <a:lstStyle/>
          <a:p>
            <a:endParaRPr lang="en-US"/>
          </a:p>
        </p:txBody>
      </p:sp>
      <p:sp>
        <p:nvSpPr>
          <p:cNvPr id="6" name="Slide Number Placeholder 5">
            <a:extLst>
              <a:ext uri="{FF2B5EF4-FFF2-40B4-BE49-F238E27FC236}">
                <a16:creationId xmlns:a16="http://schemas.microsoft.com/office/drawing/2014/main" id="{112AE681-9332-7323-35AC-14214915AD85}"/>
              </a:ext>
            </a:extLst>
          </p:cNvPr>
          <p:cNvSpPr>
            <a:spLocks noGrp="1"/>
          </p:cNvSpPr>
          <p:nvPr>
            <p:ph type="sldNum" sz="quarter" idx="14"/>
          </p:nvPr>
        </p:nvSpPr>
        <p:spPr/>
        <p:txBody>
          <a:bodyPr/>
          <a:lstStyle/>
          <a:p>
            <a:fld id="{BABF4E83-61DB-418F-A99F-17BC9BB58EF6}" type="slidenum">
              <a:rPr lang="en-US" smtClean="0"/>
              <a:t>15</a:t>
            </a:fld>
            <a:endParaRPr lang="en-US"/>
          </a:p>
        </p:txBody>
      </p:sp>
    </p:spTree>
    <p:extLst>
      <p:ext uri="{BB962C8B-B14F-4D97-AF65-F5344CB8AC3E}">
        <p14:creationId xmlns:p14="http://schemas.microsoft.com/office/powerpoint/2010/main" val="5560032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17E1D-9A6C-4A7C-AAF6-6829CF6C7117}"/>
              </a:ext>
            </a:extLst>
          </p:cNvPr>
          <p:cNvSpPr>
            <a:spLocks noGrp="1"/>
          </p:cNvSpPr>
          <p:nvPr>
            <p:ph type="title"/>
          </p:nvPr>
        </p:nvSpPr>
        <p:spPr/>
        <p:txBody>
          <a:bodyPr/>
          <a:lstStyle/>
          <a:p>
            <a:r>
              <a:rPr lang="en-US"/>
              <a:t>What are Supplementary Aids and Services? </a:t>
            </a:r>
          </a:p>
        </p:txBody>
      </p:sp>
      <p:sp>
        <p:nvSpPr>
          <p:cNvPr id="3" name="Content Placeholder 2">
            <a:extLst>
              <a:ext uri="{FF2B5EF4-FFF2-40B4-BE49-F238E27FC236}">
                <a16:creationId xmlns:a16="http://schemas.microsoft.com/office/drawing/2014/main" id="{1751A779-EF1B-4B1D-AA04-62E32BFD252B}"/>
              </a:ext>
            </a:extLst>
          </p:cNvPr>
          <p:cNvSpPr>
            <a:spLocks noGrp="1"/>
          </p:cNvSpPr>
          <p:nvPr>
            <p:ph idx="1"/>
          </p:nvPr>
        </p:nvSpPr>
        <p:spPr/>
        <p:txBody>
          <a:bodyPr>
            <a:normAutofit/>
          </a:bodyPr>
          <a:lstStyle/>
          <a:p>
            <a:pPr marL="0" indent="0">
              <a:buNone/>
            </a:pPr>
            <a:r>
              <a:rPr lang="en-US" sz="2800">
                <a:solidFill>
                  <a:schemeClr val="tx1"/>
                </a:solidFill>
              </a:rPr>
              <a:t>“Supplementary aids and services means aids, services, and other supports that are </a:t>
            </a:r>
            <a:r>
              <a:rPr lang="en-US" sz="2800" b="1">
                <a:solidFill>
                  <a:schemeClr val="tx1"/>
                </a:solidFill>
              </a:rPr>
              <a:t>provided in regular education classes</a:t>
            </a:r>
            <a:r>
              <a:rPr lang="en-US" sz="2800">
                <a:solidFill>
                  <a:schemeClr val="tx1"/>
                </a:solidFill>
              </a:rPr>
              <a:t>, other education-related settings, and in extracurricular and nonacademic settings, to enable children with disabilities to be educated with nondisabled children to the maximum extent appropriate...”</a:t>
            </a:r>
          </a:p>
        </p:txBody>
      </p:sp>
      <p:pic>
        <p:nvPicPr>
          <p:cNvPr id="8" name="Content Placeholder 7" descr="image of IEP tip sheet what are supplementary aids and services ">
            <a:extLst>
              <a:ext uri="{FF2B5EF4-FFF2-40B4-BE49-F238E27FC236}">
                <a16:creationId xmlns:a16="http://schemas.microsoft.com/office/drawing/2014/main" id="{1E0EF1CE-B9A6-64D4-6B46-5B8FB3D5902D}"/>
              </a:ext>
            </a:extLst>
          </p:cNvPr>
          <p:cNvPicPr>
            <a:picLocks noGrp="1" noChangeAspect="1"/>
          </p:cNvPicPr>
          <p:nvPr>
            <p:ph sz="quarter" idx="17"/>
          </p:nvPr>
        </p:nvPicPr>
        <p:blipFill>
          <a:blip r:embed="rId3"/>
          <a:stretch>
            <a:fillRect/>
          </a:stretch>
        </p:blipFill>
        <p:spPr>
          <a:xfrm>
            <a:off x="7762395" y="1279525"/>
            <a:ext cx="3382334" cy="4846638"/>
          </a:xfrm>
          <a:prstGeom prst="rect">
            <a:avLst/>
          </a:prstGeom>
        </p:spPr>
      </p:pic>
      <p:sp>
        <p:nvSpPr>
          <p:cNvPr id="4" name="Text Placeholder 3">
            <a:extLst>
              <a:ext uri="{FF2B5EF4-FFF2-40B4-BE49-F238E27FC236}">
                <a16:creationId xmlns:a16="http://schemas.microsoft.com/office/drawing/2014/main" id="{E0E32C75-9B80-4D20-AD54-5CC86A52EA96}"/>
              </a:ext>
            </a:extLst>
          </p:cNvPr>
          <p:cNvSpPr>
            <a:spLocks noGrp="1"/>
          </p:cNvSpPr>
          <p:nvPr>
            <p:ph type="body" sz="quarter" idx="16"/>
          </p:nvPr>
        </p:nvSpPr>
        <p:spPr/>
        <p:txBody>
          <a:bodyPr/>
          <a:lstStyle/>
          <a:p>
            <a:r>
              <a:rPr lang="en-US">
                <a:hlinkClick r:id="rId4"/>
              </a:rPr>
              <a:t>IDEA Sec. 300.42</a:t>
            </a:r>
            <a:r>
              <a:rPr lang="en-US"/>
              <a:t>; emphasis added.</a:t>
            </a:r>
          </a:p>
        </p:txBody>
      </p:sp>
      <p:sp>
        <p:nvSpPr>
          <p:cNvPr id="5" name="Slide Number Placeholder 4">
            <a:extLst>
              <a:ext uri="{FF2B5EF4-FFF2-40B4-BE49-F238E27FC236}">
                <a16:creationId xmlns:a16="http://schemas.microsoft.com/office/drawing/2014/main" id="{6B794ABD-6193-4EC1-A2D8-B565A0E7EBBE}"/>
              </a:ext>
            </a:extLst>
          </p:cNvPr>
          <p:cNvSpPr>
            <a:spLocks noGrp="1"/>
          </p:cNvSpPr>
          <p:nvPr>
            <p:ph type="sldNum" sz="quarter" idx="12"/>
          </p:nvPr>
        </p:nvSpPr>
        <p:spPr/>
        <p:txBody>
          <a:bodyPr/>
          <a:lstStyle/>
          <a:p>
            <a:fld id="{99A20822-4A49-4D36-86E3-300BA48D3F00}" type="slidenum">
              <a:rPr lang="en-US" smtClean="0"/>
              <a:pPr/>
              <a:t>16</a:t>
            </a:fld>
            <a:endParaRPr lang="en-US"/>
          </a:p>
        </p:txBody>
      </p:sp>
    </p:spTree>
    <p:extLst>
      <p:ext uri="{BB962C8B-B14F-4D97-AF65-F5344CB8AC3E}">
        <p14:creationId xmlns:p14="http://schemas.microsoft.com/office/powerpoint/2010/main" val="41468049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21E016E-8323-917D-678D-B7A74FF8E957}"/>
              </a:ext>
            </a:extLst>
          </p:cNvPr>
          <p:cNvSpPr>
            <a:spLocks noGrp="1"/>
          </p:cNvSpPr>
          <p:nvPr>
            <p:ph type="title"/>
          </p:nvPr>
        </p:nvSpPr>
        <p:spPr/>
        <p:txBody>
          <a:bodyPr/>
          <a:lstStyle/>
          <a:p>
            <a:r>
              <a:rPr lang="en-US"/>
              <a:t>Instructional Accommodations v. Modifications</a:t>
            </a:r>
          </a:p>
        </p:txBody>
      </p:sp>
      <p:graphicFrame>
        <p:nvGraphicFramePr>
          <p:cNvPr id="6" name="Table 6">
            <a:extLst>
              <a:ext uri="{FF2B5EF4-FFF2-40B4-BE49-F238E27FC236}">
                <a16:creationId xmlns:a16="http://schemas.microsoft.com/office/drawing/2014/main" id="{C43369AD-F9E0-28EF-4B72-1658958DD256}"/>
              </a:ext>
            </a:extLst>
          </p:cNvPr>
          <p:cNvGraphicFramePr>
            <a:graphicFrameLocks noGrp="1"/>
          </p:cNvGraphicFramePr>
          <p:nvPr>
            <p:ph sz="quarter" idx="15"/>
            <p:extLst>
              <p:ext uri="{D42A27DB-BD31-4B8C-83A1-F6EECF244321}">
                <p14:modId xmlns:p14="http://schemas.microsoft.com/office/powerpoint/2010/main" val="191350439"/>
              </p:ext>
            </p:extLst>
          </p:nvPr>
        </p:nvGraphicFramePr>
        <p:xfrm>
          <a:off x="457200" y="1326493"/>
          <a:ext cx="11337924" cy="4343770"/>
        </p:xfrm>
        <a:graphic>
          <a:graphicData uri="http://schemas.openxmlformats.org/drawingml/2006/table">
            <a:tbl>
              <a:tblPr firstRow="1" bandRow="1">
                <a:tableStyleId>{31832965-C026-47F6-861E-5072A00C4E13}</a:tableStyleId>
              </a:tblPr>
              <a:tblGrid>
                <a:gridCol w="5107577">
                  <a:extLst>
                    <a:ext uri="{9D8B030D-6E8A-4147-A177-3AD203B41FA5}">
                      <a16:colId xmlns:a16="http://schemas.microsoft.com/office/drawing/2014/main" val="1527359004"/>
                    </a:ext>
                  </a:extLst>
                </a:gridCol>
                <a:gridCol w="6230347">
                  <a:extLst>
                    <a:ext uri="{9D8B030D-6E8A-4147-A177-3AD203B41FA5}">
                      <a16:colId xmlns:a16="http://schemas.microsoft.com/office/drawing/2014/main" val="1777984503"/>
                    </a:ext>
                  </a:extLst>
                </a:gridCol>
              </a:tblGrid>
              <a:tr h="503290">
                <a:tc>
                  <a:txBody>
                    <a:bodyPr/>
                    <a:lstStyle/>
                    <a:p>
                      <a:pPr algn="ctr"/>
                      <a:r>
                        <a:rPr lang="en-US" sz="2400" dirty="0"/>
                        <a:t>Instructional Accommodations</a:t>
                      </a:r>
                    </a:p>
                  </a:txBody>
                  <a:tcPr/>
                </a:tc>
                <a:tc>
                  <a:txBody>
                    <a:bodyPr/>
                    <a:lstStyle/>
                    <a:p>
                      <a:pPr algn="ctr"/>
                      <a:r>
                        <a:rPr lang="en-US" sz="2400"/>
                        <a:t>Instructional Modifications</a:t>
                      </a:r>
                    </a:p>
                  </a:txBody>
                  <a:tcPr/>
                </a:tc>
                <a:extLst>
                  <a:ext uri="{0D108BD9-81ED-4DB2-BD59-A6C34878D82A}">
                    <a16:rowId xmlns:a16="http://schemas.microsoft.com/office/drawing/2014/main" val="3259647227"/>
                  </a:ext>
                </a:extLst>
              </a:tr>
              <a:tr h="1156328">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400" b="1" i="0" dirty="0">
                          <a:solidFill>
                            <a:schemeClr val="tx1"/>
                          </a:solidFill>
                          <a:effectLst/>
                        </a:rPr>
                        <a:t>Changes </a:t>
                      </a:r>
                      <a:r>
                        <a:rPr lang="en-US" sz="2400" b="1" i="1" dirty="0">
                          <a:solidFill>
                            <a:schemeClr val="tx1"/>
                          </a:solidFill>
                          <a:effectLst/>
                        </a:rPr>
                        <a:t>how</a:t>
                      </a:r>
                      <a:r>
                        <a:rPr lang="en-US" sz="2400" b="1" i="0" dirty="0">
                          <a:solidFill>
                            <a:schemeClr val="tx1"/>
                          </a:solidFill>
                          <a:effectLst/>
                        </a:rPr>
                        <a:t> </a:t>
                      </a:r>
                      <a:r>
                        <a:rPr lang="en-US" sz="2400" b="0" i="0" dirty="0">
                          <a:solidFill>
                            <a:schemeClr val="tx1"/>
                          </a:solidFill>
                          <a:effectLst/>
                        </a:rPr>
                        <a:t>students access or demonstrate learning but does not change </a:t>
                      </a:r>
                      <a:r>
                        <a:rPr lang="en-US" sz="2400" b="0" i="1" dirty="0">
                          <a:solidFill>
                            <a:schemeClr val="tx1"/>
                          </a:solidFill>
                          <a:effectLst/>
                        </a:rPr>
                        <a:t>what</a:t>
                      </a:r>
                      <a:r>
                        <a:rPr lang="en-US" sz="2400" b="0" i="0" dirty="0">
                          <a:solidFill>
                            <a:schemeClr val="tx1"/>
                          </a:solidFill>
                          <a:effectLst/>
                        </a:rPr>
                        <a:t> they learn. </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2400" b="0" i="0" dirty="0">
                        <a:solidFill>
                          <a:schemeClr val="tx1"/>
                        </a:solidFill>
                        <a:effectLst/>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2400" b="0" i="0" dirty="0">
                        <a:solidFill>
                          <a:schemeClr val="tx1"/>
                        </a:solidFill>
                        <a:effectLst/>
                      </a:endParaRPr>
                    </a:p>
                  </a:txBody>
                  <a:tcPr>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400" b="1" i="0">
                          <a:solidFill>
                            <a:schemeClr val="tx1"/>
                          </a:solidFill>
                          <a:effectLst/>
                        </a:rPr>
                        <a:t>Changes </a:t>
                      </a:r>
                      <a:r>
                        <a:rPr lang="en-US" sz="2400" b="1" i="1">
                          <a:solidFill>
                            <a:schemeClr val="tx1"/>
                          </a:solidFill>
                          <a:effectLst/>
                        </a:rPr>
                        <a:t>what</a:t>
                      </a:r>
                      <a:r>
                        <a:rPr lang="en-US" sz="2400" b="1" i="0">
                          <a:solidFill>
                            <a:schemeClr val="tx1"/>
                          </a:solidFill>
                          <a:effectLst/>
                        </a:rPr>
                        <a:t> </a:t>
                      </a:r>
                      <a:r>
                        <a:rPr lang="en-US" sz="2400" b="0" i="0">
                          <a:solidFill>
                            <a:schemeClr val="tx1"/>
                          </a:solidFill>
                          <a:effectLst/>
                        </a:rPr>
                        <a:t>students learn and more commonly used with students who require more support or adjustments than accommodations can provide. </a:t>
                      </a:r>
                    </a:p>
                  </a:txBody>
                  <a:tcPr>
                    <a:solidFill>
                      <a:schemeClr val="bg1"/>
                    </a:solidFill>
                  </a:tcPr>
                </a:tc>
                <a:extLst>
                  <a:ext uri="{0D108BD9-81ED-4DB2-BD59-A6C34878D82A}">
                    <a16:rowId xmlns:a16="http://schemas.microsoft.com/office/drawing/2014/main" val="3096120752"/>
                  </a:ext>
                </a:extLst>
              </a:tr>
              <a:tr h="877654">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400" dirty="0"/>
                        <a:t>Examples include—</a:t>
                      </a:r>
                    </a:p>
                    <a:p>
                      <a:pPr marL="342900" marR="0" lvl="0" indent="-34290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t>Extended time to complete a task</a:t>
                      </a:r>
                    </a:p>
                    <a:p>
                      <a:pPr marL="342900" marR="0" lvl="0" indent="-34290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t>Reader for math assignment</a:t>
                      </a:r>
                    </a:p>
                    <a:p>
                      <a:pPr marL="342900" marR="0" lvl="0" indent="-34290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t>Calculator for problem-solving tasks</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2400"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400" b="0" i="0" dirty="0">
                          <a:solidFill>
                            <a:schemeClr val="tx1"/>
                          </a:solidFill>
                          <a:effectLst/>
                        </a:rPr>
                        <a:t>Examples include— </a:t>
                      </a:r>
                    </a:p>
                    <a:p>
                      <a:pPr marL="342900" marR="0" lvl="0" indent="-34290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b="0" i="0" dirty="0">
                          <a:solidFill>
                            <a:schemeClr val="tx1"/>
                          </a:solidFill>
                          <a:effectLst/>
                        </a:rPr>
                        <a:t>Changing the expectations for learning</a:t>
                      </a:r>
                    </a:p>
                    <a:p>
                      <a:pPr marL="342900" marR="0" lvl="0" indent="-34290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b="0" i="0" dirty="0">
                          <a:solidFill>
                            <a:schemeClr val="tx1"/>
                          </a:solidFill>
                          <a:effectLst/>
                        </a:rPr>
                        <a:t>Reducing the requirements of the task</a:t>
                      </a:r>
                    </a:p>
                    <a:p>
                      <a:pPr marL="342900" marR="0" lvl="0" indent="-34290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b="0" i="0" dirty="0">
                          <a:solidFill>
                            <a:schemeClr val="tx1"/>
                          </a:solidFill>
                          <a:effectLst/>
                        </a:rPr>
                        <a:t>Reader for a reading comprehension activity</a:t>
                      </a:r>
                    </a:p>
                    <a:p>
                      <a:pPr marL="342900" marR="0" lvl="0" indent="-34290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b="0" i="0" dirty="0">
                          <a:solidFill>
                            <a:schemeClr val="tx1"/>
                          </a:solidFill>
                          <a:effectLst/>
                        </a:rPr>
                        <a:t>Calculator for math calculation activities </a:t>
                      </a:r>
                    </a:p>
                  </a:txBody>
                  <a:tcPr/>
                </a:tc>
                <a:extLst>
                  <a:ext uri="{0D108BD9-81ED-4DB2-BD59-A6C34878D82A}">
                    <a16:rowId xmlns:a16="http://schemas.microsoft.com/office/drawing/2014/main" val="978097371"/>
                  </a:ext>
                </a:extLst>
              </a:tr>
            </a:tbl>
          </a:graphicData>
        </a:graphic>
      </p:graphicFrame>
      <p:sp>
        <p:nvSpPr>
          <p:cNvPr id="8" name="Text Placeholder 7">
            <a:extLst>
              <a:ext uri="{FF2B5EF4-FFF2-40B4-BE49-F238E27FC236}">
                <a16:creationId xmlns:a16="http://schemas.microsoft.com/office/drawing/2014/main" id="{7361E938-6D7F-3F74-3CA8-C039AACC312C}"/>
              </a:ext>
            </a:extLst>
          </p:cNvPr>
          <p:cNvSpPr>
            <a:spLocks noGrp="1"/>
          </p:cNvSpPr>
          <p:nvPr>
            <p:ph type="body" sz="quarter" idx="16"/>
          </p:nvPr>
        </p:nvSpPr>
        <p:spPr/>
        <p:txBody>
          <a:bodyPr/>
          <a:lstStyle/>
          <a:p>
            <a:r>
              <a:rPr lang="en-US" dirty="0"/>
              <a:t>Want to learn more? Check out the IRIS Center’s </a:t>
            </a:r>
            <a:r>
              <a:rPr lang="en-US" i="1" dirty="0"/>
              <a:t>Accommodations: Instructional and Testing Supports for Students with Disabilities </a:t>
            </a:r>
            <a:r>
              <a:rPr lang="en-US" dirty="0"/>
              <a:t>module, </a:t>
            </a:r>
            <a:r>
              <a:rPr lang="en-US" dirty="0">
                <a:hlinkClick r:id="rId2"/>
              </a:rPr>
              <a:t>https://iris.peabody.vanderbilt.edu/module/acc/cresource/q3/p09/#content</a:t>
            </a:r>
            <a:r>
              <a:rPr lang="en-US" dirty="0"/>
              <a:t> </a:t>
            </a:r>
          </a:p>
        </p:txBody>
      </p:sp>
      <p:sp>
        <p:nvSpPr>
          <p:cNvPr id="5" name="Slide Number Placeholder 4">
            <a:extLst>
              <a:ext uri="{FF2B5EF4-FFF2-40B4-BE49-F238E27FC236}">
                <a16:creationId xmlns:a16="http://schemas.microsoft.com/office/drawing/2014/main" id="{4FD9E599-19B1-6DDD-DE30-C08AA5D56699}"/>
              </a:ext>
            </a:extLst>
          </p:cNvPr>
          <p:cNvSpPr>
            <a:spLocks noGrp="1"/>
          </p:cNvSpPr>
          <p:nvPr>
            <p:ph type="sldNum" sz="quarter" idx="14"/>
          </p:nvPr>
        </p:nvSpPr>
        <p:spPr/>
        <p:txBody>
          <a:bodyPr/>
          <a:lstStyle/>
          <a:p>
            <a:fld id="{99A20822-4A49-4D36-86E3-300BA48D3F00}" type="slidenum">
              <a:rPr lang="en-US" smtClean="0"/>
              <a:pPr/>
              <a:t>17</a:t>
            </a:fld>
            <a:endParaRPr lang="en-US"/>
          </a:p>
        </p:txBody>
      </p:sp>
    </p:spTree>
    <p:extLst>
      <p:ext uri="{BB962C8B-B14F-4D97-AF65-F5344CB8AC3E}">
        <p14:creationId xmlns:p14="http://schemas.microsoft.com/office/powerpoint/2010/main" val="35498065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86789-7BE7-4814-9AFA-EE376F851BEE}"/>
              </a:ext>
            </a:extLst>
          </p:cNvPr>
          <p:cNvSpPr>
            <a:spLocks noGrp="1"/>
          </p:cNvSpPr>
          <p:nvPr>
            <p:ph type="title"/>
          </p:nvPr>
        </p:nvSpPr>
        <p:spPr/>
        <p:txBody>
          <a:bodyPr/>
          <a:lstStyle/>
          <a:p>
            <a:r>
              <a:rPr lang="en-US"/>
              <a:t>What is Special Education or SDI?</a:t>
            </a:r>
          </a:p>
        </p:txBody>
      </p:sp>
      <p:sp>
        <p:nvSpPr>
          <p:cNvPr id="3" name="Content Placeholder 2">
            <a:extLst>
              <a:ext uri="{FF2B5EF4-FFF2-40B4-BE49-F238E27FC236}">
                <a16:creationId xmlns:a16="http://schemas.microsoft.com/office/drawing/2014/main" id="{FCDB165D-5E6A-4E36-BE9A-C12FA27D5E53}"/>
              </a:ext>
            </a:extLst>
          </p:cNvPr>
          <p:cNvSpPr>
            <a:spLocks noGrp="1"/>
          </p:cNvSpPr>
          <p:nvPr>
            <p:ph idx="1"/>
          </p:nvPr>
        </p:nvSpPr>
        <p:spPr/>
        <p:txBody>
          <a:bodyPr>
            <a:normAutofit/>
          </a:bodyPr>
          <a:lstStyle/>
          <a:p>
            <a:pPr marL="0" indent="0" algn="l">
              <a:buNone/>
            </a:pPr>
            <a:r>
              <a:rPr lang="en-US" sz="2400" b="0" i="0">
                <a:solidFill>
                  <a:schemeClr val="tx1"/>
                </a:solidFill>
                <a:effectLst/>
              </a:rPr>
              <a:t>“Specially designed instruction means adapting, as appropriate to the needs of an eligible child under this part, the content, methodology, or delivery of instruction—</a:t>
            </a:r>
          </a:p>
          <a:p>
            <a:pPr marL="320040" lvl="1" indent="0">
              <a:buNone/>
            </a:pPr>
            <a:r>
              <a:rPr lang="en-US" sz="2400" b="0" i="0" u="none" strike="noStrike">
                <a:effectLst/>
                <a:hlinkClick r:id="rId3">
                  <a:extLst>
                    <a:ext uri="{A12FA001-AC4F-418D-AE19-62706E023703}">
                      <ahyp:hlinkClr xmlns:ahyp="http://schemas.microsoft.com/office/drawing/2018/hyperlinkcolor" val="tx"/>
                    </a:ext>
                  </a:extLst>
                </a:hlinkClick>
              </a:rPr>
              <a:t>(</a:t>
            </a:r>
            <a:r>
              <a:rPr lang="en-US" sz="2400" b="0" i="0" u="none" strike="noStrike" err="1">
                <a:effectLst/>
                <a:hlinkClick r:id="rId3">
                  <a:extLst>
                    <a:ext uri="{A12FA001-AC4F-418D-AE19-62706E023703}">
                      <ahyp:hlinkClr xmlns:ahyp="http://schemas.microsoft.com/office/drawing/2018/hyperlinkcolor" val="tx"/>
                    </a:ext>
                  </a:extLst>
                </a:hlinkClick>
              </a:rPr>
              <a:t>i</a:t>
            </a:r>
            <a:r>
              <a:rPr lang="en-US" sz="2400" b="0" i="0" u="none" strike="noStrike">
                <a:effectLst/>
                <a:hlinkClick r:id="rId3">
                  <a:extLst>
                    <a:ext uri="{A12FA001-AC4F-418D-AE19-62706E023703}">
                      <ahyp:hlinkClr xmlns:ahyp="http://schemas.microsoft.com/office/drawing/2018/hyperlinkcolor" val="tx"/>
                    </a:ext>
                  </a:extLst>
                </a:hlinkClick>
              </a:rPr>
              <a:t>)</a:t>
            </a:r>
            <a:r>
              <a:rPr lang="en-US" sz="2400" b="0" i="0">
                <a:effectLst/>
              </a:rPr>
              <a:t> </a:t>
            </a:r>
            <a:r>
              <a:rPr lang="en-US" sz="2400" b="0" i="0">
                <a:solidFill>
                  <a:schemeClr val="tx1"/>
                </a:solidFill>
                <a:effectLst/>
              </a:rPr>
              <a:t>To </a:t>
            </a:r>
            <a:r>
              <a:rPr lang="en-US" sz="2400" b="1" i="0">
                <a:solidFill>
                  <a:schemeClr val="tx1"/>
                </a:solidFill>
                <a:effectLst/>
              </a:rPr>
              <a:t>address the unique needs </a:t>
            </a:r>
            <a:r>
              <a:rPr lang="en-US" sz="2400" b="0" i="0">
                <a:solidFill>
                  <a:schemeClr val="tx1"/>
                </a:solidFill>
                <a:effectLst/>
              </a:rPr>
              <a:t>of the child that result from the child’s disability; and</a:t>
            </a:r>
          </a:p>
          <a:p>
            <a:pPr marL="320040" lvl="1" indent="0">
              <a:buNone/>
            </a:pPr>
            <a:r>
              <a:rPr lang="en-US" sz="2400" b="0" i="0" strike="noStrike">
                <a:solidFill>
                  <a:schemeClr val="tx1"/>
                </a:solidFill>
                <a:effectLst/>
                <a:hlinkClick r:id="rId4">
                  <a:extLst>
                    <a:ext uri="{A12FA001-AC4F-418D-AE19-62706E023703}">
                      <ahyp:hlinkClr xmlns:ahyp="http://schemas.microsoft.com/office/drawing/2018/hyperlinkcolor" val="tx"/>
                    </a:ext>
                  </a:extLst>
                </a:hlinkClick>
              </a:rPr>
              <a:t>(ii)</a:t>
            </a:r>
            <a:r>
              <a:rPr lang="en-US" sz="2400" b="0" i="0">
                <a:solidFill>
                  <a:schemeClr val="tx1"/>
                </a:solidFill>
                <a:effectLst/>
              </a:rPr>
              <a:t> To </a:t>
            </a:r>
            <a:r>
              <a:rPr lang="en-US" sz="2400" b="1" i="0">
                <a:solidFill>
                  <a:schemeClr val="tx1"/>
                </a:solidFill>
                <a:effectLst/>
              </a:rPr>
              <a:t>ensure access of the child to the general curriculum, so that the child can meet the educational standards </a:t>
            </a:r>
            <a:r>
              <a:rPr lang="en-US" sz="2400" b="0" i="0">
                <a:solidFill>
                  <a:schemeClr val="tx1"/>
                </a:solidFill>
                <a:effectLst/>
              </a:rPr>
              <a:t>within the jurisdiction of the public agency that apply to all children.”</a:t>
            </a:r>
          </a:p>
          <a:p>
            <a:pPr marL="0" indent="0" algn="l" fontAlgn="base">
              <a:buNone/>
            </a:pPr>
            <a:endParaRPr lang="en-US" b="0" i="0" u="sng">
              <a:solidFill>
                <a:srgbClr val="316194"/>
              </a:solidFill>
              <a:effectLst/>
            </a:endParaRPr>
          </a:p>
        </p:txBody>
      </p:sp>
      <p:pic>
        <p:nvPicPr>
          <p:cNvPr id="7" name="Content Placeholder 6" descr="image of IEP tip sheet what is statement of special education or SDI? ">
            <a:extLst>
              <a:ext uri="{FF2B5EF4-FFF2-40B4-BE49-F238E27FC236}">
                <a16:creationId xmlns:a16="http://schemas.microsoft.com/office/drawing/2014/main" id="{1D9D1A6A-ABD3-A889-9056-C4F041976A52}"/>
              </a:ext>
            </a:extLst>
          </p:cNvPr>
          <p:cNvPicPr>
            <a:picLocks noGrp="1" noChangeAspect="1"/>
          </p:cNvPicPr>
          <p:nvPr>
            <p:ph sz="quarter" idx="17"/>
          </p:nvPr>
        </p:nvPicPr>
        <p:blipFill>
          <a:blip r:embed="rId5"/>
          <a:stretch>
            <a:fillRect/>
          </a:stretch>
        </p:blipFill>
        <p:spPr>
          <a:xfrm>
            <a:off x="7609698" y="308156"/>
            <a:ext cx="4125102" cy="5595938"/>
          </a:xfrm>
          <a:prstGeom prst="rect">
            <a:avLst/>
          </a:prstGeom>
          <a:ln>
            <a:solidFill>
              <a:schemeClr val="accent3">
                <a:lumMod val="75000"/>
              </a:schemeClr>
            </a:solidFill>
          </a:ln>
        </p:spPr>
      </p:pic>
      <p:sp>
        <p:nvSpPr>
          <p:cNvPr id="4" name="Text Placeholder 3">
            <a:extLst>
              <a:ext uri="{FF2B5EF4-FFF2-40B4-BE49-F238E27FC236}">
                <a16:creationId xmlns:a16="http://schemas.microsoft.com/office/drawing/2014/main" id="{28C623E9-7906-40A1-8651-225939D55489}"/>
              </a:ext>
            </a:extLst>
          </p:cNvPr>
          <p:cNvSpPr>
            <a:spLocks noGrp="1"/>
          </p:cNvSpPr>
          <p:nvPr>
            <p:ph type="body" sz="quarter" idx="16"/>
          </p:nvPr>
        </p:nvSpPr>
        <p:spPr/>
        <p:txBody>
          <a:bodyPr/>
          <a:lstStyle/>
          <a:p>
            <a:r>
              <a:rPr lang="en-US" sz="1100">
                <a:hlinkClick r:id="rId6"/>
              </a:rPr>
              <a:t>IDEA Sec. 300.39 (3)</a:t>
            </a:r>
            <a:r>
              <a:rPr lang="en-US" sz="1100"/>
              <a:t>, emphasis added</a:t>
            </a:r>
          </a:p>
        </p:txBody>
      </p:sp>
    </p:spTree>
    <p:extLst>
      <p:ext uri="{BB962C8B-B14F-4D97-AF65-F5344CB8AC3E}">
        <p14:creationId xmlns:p14="http://schemas.microsoft.com/office/powerpoint/2010/main" val="36512362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79BAA9-9D5B-48FB-8F7E-2EB2200A315F}"/>
              </a:ext>
            </a:extLst>
          </p:cNvPr>
          <p:cNvSpPr>
            <a:spLocks noGrp="1"/>
          </p:cNvSpPr>
          <p:nvPr>
            <p:ph type="title"/>
          </p:nvPr>
        </p:nvSpPr>
        <p:spPr/>
        <p:txBody>
          <a:bodyPr/>
          <a:lstStyle/>
          <a:p>
            <a:r>
              <a:rPr lang="en-US"/>
              <a:t>Why is SDI for mastery of strategy use important? </a:t>
            </a:r>
          </a:p>
        </p:txBody>
      </p:sp>
      <p:sp>
        <p:nvSpPr>
          <p:cNvPr id="3" name="Content Placeholder 2">
            <a:extLst>
              <a:ext uri="{FF2B5EF4-FFF2-40B4-BE49-F238E27FC236}">
                <a16:creationId xmlns:a16="http://schemas.microsoft.com/office/drawing/2014/main" id="{50D95800-24C8-4BEC-B85C-93B209BC8227}"/>
              </a:ext>
            </a:extLst>
          </p:cNvPr>
          <p:cNvSpPr>
            <a:spLocks noGrp="1"/>
          </p:cNvSpPr>
          <p:nvPr>
            <p:ph sz="quarter" idx="14"/>
          </p:nvPr>
        </p:nvSpPr>
        <p:spPr/>
        <p:txBody>
          <a:bodyPr/>
          <a:lstStyle/>
          <a:p>
            <a:r>
              <a:rPr lang="en-US" dirty="0"/>
              <a:t>After repeated failures, students with LD display learned helplessness (which was displayed through lack of motivation or effort when faced with challenging tasks), feelings of hopelessness, low self esteem, and negative affectivity (e.g., irritability, shame, nervousness, guilt).</a:t>
            </a:r>
            <a:r>
              <a:rPr lang="en-US" dirty="0">
                <a:solidFill>
                  <a:schemeClr val="tx1">
                    <a:lumMod val="75000"/>
                  </a:schemeClr>
                </a:solidFill>
              </a:rPr>
              <a:t> </a:t>
            </a:r>
          </a:p>
          <a:p>
            <a:r>
              <a:rPr lang="en-US" dirty="0"/>
              <a:t>Mastery of </a:t>
            </a:r>
            <a:r>
              <a:rPr lang="en-US" b="0" i="0" dirty="0">
                <a:effectLst/>
              </a:rPr>
              <a:t>skills to improve executive functioning processes can be taught through SDI, not just accommodated to increase performance. </a:t>
            </a:r>
          </a:p>
          <a:p>
            <a:br>
              <a:rPr lang="en-US" b="0" i="0" dirty="0">
                <a:solidFill>
                  <a:srgbClr val="000000"/>
                </a:solidFill>
                <a:effectLst/>
              </a:rPr>
            </a:br>
            <a:endParaRPr lang="en-US" dirty="0"/>
          </a:p>
        </p:txBody>
      </p:sp>
      <p:sp>
        <p:nvSpPr>
          <p:cNvPr id="7" name="Text Placeholder 6">
            <a:extLst>
              <a:ext uri="{FF2B5EF4-FFF2-40B4-BE49-F238E27FC236}">
                <a16:creationId xmlns:a16="http://schemas.microsoft.com/office/drawing/2014/main" id="{7851F5DB-E0E9-257D-2239-C2C818E5758D}"/>
              </a:ext>
            </a:extLst>
          </p:cNvPr>
          <p:cNvSpPr>
            <a:spLocks noGrp="1"/>
          </p:cNvSpPr>
          <p:nvPr>
            <p:ph type="body" sz="quarter" idx="16"/>
          </p:nvPr>
        </p:nvSpPr>
        <p:spPr/>
        <p:txBody>
          <a:bodyPr/>
          <a:lstStyle/>
          <a:p>
            <a:r>
              <a:rPr lang="en-US" dirty="0" err="1"/>
              <a:t>Sideridis</a:t>
            </a:r>
            <a:r>
              <a:rPr lang="en-US" dirty="0"/>
              <a:t>, 2003</a:t>
            </a:r>
          </a:p>
        </p:txBody>
      </p:sp>
      <p:sp>
        <p:nvSpPr>
          <p:cNvPr id="5" name="Slide Number Placeholder 4">
            <a:extLst>
              <a:ext uri="{FF2B5EF4-FFF2-40B4-BE49-F238E27FC236}">
                <a16:creationId xmlns:a16="http://schemas.microsoft.com/office/drawing/2014/main" id="{8BA79926-3D4F-406A-B0C8-EDBD5AB3A51E}"/>
              </a:ext>
            </a:extLst>
          </p:cNvPr>
          <p:cNvSpPr>
            <a:spLocks noGrp="1"/>
          </p:cNvSpPr>
          <p:nvPr>
            <p:ph type="sldNum" sz="quarter" idx="12"/>
          </p:nvPr>
        </p:nvSpPr>
        <p:spPr/>
        <p:txBody>
          <a:bodyPr/>
          <a:lstStyle/>
          <a:p>
            <a:fld id="{99A20822-4A49-4D36-86E3-300BA48D3F00}" type="slidenum">
              <a:rPr lang="en-US" smtClean="0"/>
              <a:t>19</a:t>
            </a:fld>
            <a:endParaRPr lang="en-US"/>
          </a:p>
        </p:txBody>
      </p:sp>
    </p:spTree>
    <p:extLst>
      <p:ext uri="{BB962C8B-B14F-4D97-AF65-F5344CB8AC3E}">
        <p14:creationId xmlns:p14="http://schemas.microsoft.com/office/powerpoint/2010/main" val="26416395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3460C5-DF46-D7E5-6696-703CE3BF281D}"/>
              </a:ext>
            </a:extLst>
          </p:cNvPr>
          <p:cNvSpPr>
            <a:spLocks noGrp="1"/>
          </p:cNvSpPr>
          <p:nvPr>
            <p:ph type="title"/>
          </p:nvPr>
        </p:nvSpPr>
        <p:spPr/>
        <p:txBody>
          <a:bodyPr/>
          <a:lstStyle/>
          <a:p>
            <a:r>
              <a:rPr lang="en-US"/>
              <a:t>Outcomes</a:t>
            </a:r>
          </a:p>
        </p:txBody>
      </p:sp>
      <p:sp>
        <p:nvSpPr>
          <p:cNvPr id="3" name="Content Placeholder 2">
            <a:extLst>
              <a:ext uri="{FF2B5EF4-FFF2-40B4-BE49-F238E27FC236}">
                <a16:creationId xmlns:a16="http://schemas.microsoft.com/office/drawing/2014/main" id="{216F68A3-46D9-1D0A-760E-197657041D3A}"/>
              </a:ext>
            </a:extLst>
          </p:cNvPr>
          <p:cNvSpPr>
            <a:spLocks noGrp="1"/>
          </p:cNvSpPr>
          <p:nvPr>
            <p:ph sz="quarter" idx="15"/>
          </p:nvPr>
        </p:nvSpPr>
        <p:spPr/>
        <p:txBody>
          <a:bodyPr/>
          <a:lstStyle/>
          <a:p>
            <a:pPr marL="0" marR="0" lvl="0" indent="0">
              <a:spcBef>
                <a:spcPts val="0"/>
              </a:spcBef>
              <a:spcAft>
                <a:spcPts val="0"/>
              </a:spcAft>
              <a:buNone/>
            </a:pPr>
            <a:r>
              <a:rPr lang="en-US" sz="3600">
                <a:latin typeface="Calibri" panose="020F0502020204030204" pitchFamily="34" charset="0"/>
                <a:ea typeface="Times New Roman" panose="02020603050405020304" pitchFamily="18" charset="0"/>
              </a:rPr>
              <a:t>In this session, presenters will </a:t>
            </a:r>
          </a:p>
          <a:p>
            <a:r>
              <a:rPr lang="en-US"/>
              <a:t>Explain what SDI looks like and doesn’t look like at the secondary level.</a:t>
            </a:r>
          </a:p>
          <a:p>
            <a:r>
              <a:rPr lang="en-US"/>
              <a:t>Model strategies to design and deliver SDI in secondary settings.</a:t>
            </a:r>
          </a:p>
          <a:p>
            <a:r>
              <a:rPr lang="en-US"/>
              <a:t>Share resources to support implementation.</a:t>
            </a:r>
          </a:p>
          <a:p>
            <a:endParaRPr lang="en-US"/>
          </a:p>
        </p:txBody>
      </p:sp>
      <p:sp>
        <p:nvSpPr>
          <p:cNvPr id="7" name="Text Placeholder 6">
            <a:extLst>
              <a:ext uri="{FF2B5EF4-FFF2-40B4-BE49-F238E27FC236}">
                <a16:creationId xmlns:a16="http://schemas.microsoft.com/office/drawing/2014/main" id="{C62BAA08-86AE-8995-6E66-C3ABDDC4F9AB}"/>
              </a:ext>
            </a:extLst>
          </p:cNvPr>
          <p:cNvSpPr>
            <a:spLocks noGrp="1"/>
          </p:cNvSpPr>
          <p:nvPr>
            <p:ph type="body" sz="quarter" idx="16"/>
          </p:nvPr>
        </p:nvSpPr>
        <p:spPr/>
        <p:txBody>
          <a:bodyPr/>
          <a:lstStyle/>
          <a:p>
            <a:endParaRPr lang="en-US"/>
          </a:p>
        </p:txBody>
      </p:sp>
      <p:sp>
        <p:nvSpPr>
          <p:cNvPr id="5" name="Slide Number Placeholder 4">
            <a:extLst>
              <a:ext uri="{FF2B5EF4-FFF2-40B4-BE49-F238E27FC236}">
                <a16:creationId xmlns:a16="http://schemas.microsoft.com/office/drawing/2014/main" id="{1FC6EE35-7DF6-2E78-A2CA-AA120E2A68CC}"/>
              </a:ext>
            </a:extLst>
          </p:cNvPr>
          <p:cNvSpPr>
            <a:spLocks noGrp="1"/>
          </p:cNvSpPr>
          <p:nvPr>
            <p:ph type="sldNum" sz="quarter" idx="14"/>
          </p:nvPr>
        </p:nvSpPr>
        <p:spPr/>
        <p:txBody>
          <a:bodyPr/>
          <a:lstStyle/>
          <a:p>
            <a:fld id="{99A20822-4A49-4D36-86E3-300BA48D3F00}" type="slidenum">
              <a:rPr lang="en-US" smtClean="0"/>
              <a:t>2</a:t>
            </a:fld>
            <a:endParaRPr lang="en-US"/>
          </a:p>
        </p:txBody>
      </p:sp>
    </p:spTree>
    <p:extLst>
      <p:ext uri="{BB962C8B-B14F-4D97-AF65-F5344CB8AC3E}">
        <p14:creationId xmlns:p14="http://schemas.microsoft.com/office/powerpoint/2010/main" val="40422251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354B58-719F-42CC-82AA-0F476A476EED}"/>
              </a:ext>
            </a:extLst>
          </p:cNvPr>
          <p:cNvSpPr>
            <a:spLocks noGrp="1"/>
          </p:cNvSpPr>
          <p:nvPr>
            <p:ph type="title"/>
          </p:nvPr>
        </p:nvSpPr>
        <p:spPr/>
        <p:txBody>
          <a:bodyPr/>
          <a:lstStyle/>
          <a:p>
            <a:r>
              <a:rPr lang="en-US"/>
              <a:t>Executive functioning skills are intentional and goal oriented</a:t>
            </a:r>
          </a:p>
        </p:txBody>
      </p:sp>
      <p:sp>
        <p:nvSpPr>
          <p:cNvPr id="3" name="Content Placeholder 2">
            <a:extLst>
              <a:ext uri="{FF2B5EF4-FFF2-40B4-BE49-F238E27FC236}">
                <a16:creationId xmlns:a16="http://schemas.microsoft.com/office/drawing/2014/main" id="{0DDF2443-BEDD-4EBF-A946-B2D7BCEA45BD}"/>
              </a:ext>
            </a:extLst>
          </p:cNvPr>
          <p:cNvSpPr>
            <a:spLocks noGrp="1"/>
          </p:cNvSpPr>
          <p:nvPr>
            <p:ph sz="quarter" idx="14"/>
          </p:nvPr>
        </p:nvSpPr>
        <p:spPr/>
        <p:txBody>
          <a:bodyPr/>
          <a:lstStyle/>
          <a:p>
            <a:pPr marL="457200" indent="-457200">
              <a:buFont typeface="Arial" panose="020B0604020202020204" pitchFamily="34" charset="0"/>
              <a:buChar char="•"/>
            </a:pPr>
            <a:r>
              <a:rPr lang="en-US" dirty="0"/>
              <a:t>attention (e.g., persevering through multistep or difficult tasks);</a:t>
            </a:r>
          </a:p>
          <a:p>
            <a:pPr marL="457200" indent="-457200">
              <a:buFont typeface="Arial" panose="020B0604020202020204" pitchFamily="34" charset="0"/>
              <a:buChar char="•"/>
            </a:pPr>
            <a:r>
              <a:rPr lang="en-US" dirty="0"/>
              <a:t>inhibitory control (e.g., ignoring irrelevant or distracting information);</a:t>
            </a:r>
          </a:p>
          <a:p>
            <a:pPr marL="457200" indent="-457200">
              <a:buFont typeface="Arial" panose="020B0604020202020204" pitchFamily="34" charset="0"/>
              <a:buChar char="•"/>
            </a:pPr>
            <a:r>
              <a:rPr lang="en-US" dirty="0"/>
              <a:t>planning (e.g., identifying an appropriate sequence of steps to meet a goal);</a:t>
            </a:r>
          </a:p>
          <a:p>
            <a:pPr marL="457200" indent="-457200">
              <a:buFont typeface="Arial" panose="020B0604020202020204" pitchFamily="34" charset="0"/>
              <a:buChar char="•"/>
            </a:pPr>
            <a:r>
              <a:rPr lang="en-US" dirty="0"/>
              <a:t>self-monitoring (e.g., graphing progress on a chart, self-evaluate on-task behavior);</a:t>
            </a:r>
          </a:p>
          <a:p>
            <a:pPr marL="457200" indent="-457200">
              <a:buFont typeface="Arial" panose="020B0604020202020204" pitchFamily="34" charset="0"/>
              <a:buChar char="•"/>
            </a:pPr>
            <a:r>
              <a:rPr lang="en-US" dirty="0"/>
              <a:t>cognitive flexibility (e.g., shifting between tasks, procedures, or rules); and</a:t>
            </a:r>
          </a:p>
          <a:p>
            <a:pPr marL="457200" indent="-457200">
              <a:buFont typeface="Arial" panose="020B0604020202020204" pitchFamily="34" charset="0"/>
              <a:buChar char="•"/>
            </a:pPr>
            <a:r>
              <a:rPr lang="en-US" dirty="0"/>
              <a:t>working memory (e.g., organizing several pieces of incoming information).</a:t>
            </a:r>
          </a:p>
        </p:txBody>
      </p:sp>
      <p:sp>
        <p:nvSpPr>
          <p:cNvPr id="4" name="Text Placeholder 3">
            <a:extLst>
              <a:ext uri="{FF2B5EF4-FFF2-40B4-BE49-F238E27FC236}">
                <a16:creationId xmlns:a16="http://schemas.microsoft.com/office/drawing/2014/main" id="{78D95550-49EA-404A-82D8-4879C4F2BE4F}"/>
              </a:ext>
            </a:extLst>
          </p:cNvPr>
          <p:cNvSpPr>
            <a:spLocks noGrp="1"/>
          </p:cNvSpPr>
          <p:nvPr>
            <p:ph type="body" sz="quarter" idx="16"/>
          </p:nvPr>
        </p:nvSpPr>
        <p:spPr/>
        <p:txBody>
          <a:bodyPr/>
          <a:lstStyle/>
          <a:p>
            <a:r>
              <a:rPr lang="en-US" dirty="0"/>
              <a:t>PROGRESS Center, 2021 </a:t>
            </a:r>
          </a:p>
        </p:txBody>
      </p:sp>
      <p:sp>
        <p:nvSpPr>
          <p:cNvPr id="5" name="Slide Number Placeholder 4">
            <a:extLst>
              <a:ext uri="{FF2B5EF4-FFF2-40B4-BE49-F238E27FC236}">
                <a16:creationId xmlns:a16="http://schemas.microsoft.com/office/drawing/2014/main" id="{2651236E-F870-486C-8BA3-AFF5E202253B}"/>
              </a:ext>
            </a:extLst>
          </p:cNvPr>
          <p:cNvSpPr>
            <a:spLocks noGrp="1"/>
          </p:cNvSpPr>
          <p:nvPr>
            <p:ph type="sldNum" sz="quarter" idx="12"/>
          </p:nvPr>
        </p:nvSpPr>
        <p:spPr/>
        <p:txBody>
          <a:bodyPr/>
          <a:lstStyle/>
          <a:p>
            <a:fld id="{99A20822-4A49-4D36-86E3-300BA48D3F00}" type="slidenum">
              <a:rPr lang="en-US" smtClean="0"/>
              <a:t>20</a:t>
            </a:fld>
            <a:endParaRPr lang="en-US"/>
          </a:p>
        </p:txBody>
      </p:sp>
    </p:spTree>
    <p:extLst>
      <p:ext uri="{BB962C8B-B14F-4D97-AF65-F5344CB8AC3E}">
        <p14:creationId xmlns:p14="http://schemas.microsoft.com/office/powerpoint/2010/main" val="32569189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2C040-5D0B-4A71-BBD6-58C9ED9D0F5A}"/>
              </a:ext>
            </a:extLst>
          </p:cNvPr>
          <p:cNvSpPr>
            <a:spLocks noGrp="1"/>
          </p:cNvSpPr>
          <p:nvPr>
            <p:ph type="title"/>
          </p:nvPr>
        </p:nvSpPr>
        <p:spPr/>
        <p:txBody>
          <a:bodyPr/>
          <a:lstStyle/>
          <a:p>
            <a:r>
              <a:rPr lang="en-US"/>
              <a:t>Areas of Focus to Provide SDI in Secondary Settings </a:t>
            </a:r>
          </a:p>
        </p:txBody>
      </p:sp>
      <p:sp>
        <p:nvSpPr>
          <p:cNvPr id="3" name="Content Placeholder 2">
            <a:extLst>
              <a:ext uri="{FF2B5EF4-FFF2-40B4-BE49-F238E27FC236}">
                <a16:creationId xmlns:a16="http://schemas.microsoft.com/office/drawing/2014/main" id="{E65FC610-35A0-4E82-990D-9CE5A5FE3550}"/>
              </a:ext>
            </a:extLst>
          </p:cNvPr>
          <p:cNvSpPr>
            <a:spLocks noGrp="1"/>
          </p:cNvSpPr>
          <p:nvPr>
            <p:ph sz="half" idx="1"/>
          </p:nvPr>
        </p:nvSpPr>
        <p:spPr/>
        <p:txBody>
          <a:bodyPr/>
          <a:lstStyle/>
          <a:p>
            <a:r>
              <a:rPr lang="en-US">
                <a:solidFill>
                  <a:schemeClr val="tx1"/>
                </a:solidFill>
              </a:rPr>
              <a:t>Challenging goals (ES = .59)</a:t>
            </a:r>
          </a:p>
          <a:p>
            <a:r>
              <a:rPr lang="en-US">
                <a:solidFill>
                  <a:schemeClr val="tx1"/>
                </a:solidFill>
              </a:rPr>
              <a:t>Strategy monitoring (ES = .58)</a:t>
            </a:r>
          </a:p>
          <a:p>
            <a:r>
              <a:rPr lang="en-US">
                <a:solidFill>
                  <a:schemeClr val="tx1"/>
                </a:solidFill>
              </a:rPr>
              <a:t>Cognitive task analysis (ES = 1.29)</a:t>
            </a:r>
          </a:p>
          <a:p>
            <a:r>
              <a:rPr lang="en-US">
                <a:solidFill>
                  <a:schemeClr val="tx1"/>
                </a:solidFill>
              </a:rPr>
              <a:t>Strategy to integrate with prior knowledge (ES = .93) </a:t>
            </a:r>
          </a:p>
          <a:p>
            <a:r>
              <a:rPr lang="en-US">
                <a:solidFill>
                  <a:schemeClr val="tx1"/>
                </a:solidFill>
              </a:rPr>
              <a:t>Transfer strategies (ES = .86)</a:t>
            </a:r>
          </a:p>
          <a:p>
            <a:r>
              <a:rPr lang="en-US">
                <a:solidFill>
                  <a:schemeClr val="tx1"/>
                </a:solidFill>
              </a:rPr>
              <a:t>Mnemonics (ES = .76)</a:t>
            </a:r>
          </a:p>
          <a:p>
            <a:endParaRPr lang="en-US"/>
          </a:p>
        </p:txBody>
      </p:sp>
      <p:sp>
        <p:nvSpPr>
          <p:cNvPr id="6" name="Content Placeholder 5">
            <a:extLst>
              <a:ext uri="{FF2B5EF4-FFF2-40B4-BE49-F238E27FC236}">
                <a16:creationId xmlns:a16="http://schemas.microsoft.com/office/drawing/2014/main" id="{2845EBEA-8ABF-43B7-A5CC-DC42E8324EE2}"/>
              </a:ext>
            </a:extLst>
          </p:cNvPr>
          <p:cNvSpPr>
            <a:spLocks noGrp="1"/>
          </p:cNvSpPr>
          <p:nvPr>
            <p:ph sz="half" idx="2"/>
          </p:nvPr>
        </p:nvSpPr>
        <p:spPr/>
        <p:txBody>
          <a:bodyPr>
            <a:normAutofit lnSpcReduction="10000"/>
          </a:bodyPr>
          <a:lstStyle/>
          <a:p>
            <a:r>
              <a:rPr lang="en-US">
                <a:solidFill>
                  <a:schemeClr val="tx1"/>
                </a:solidFill>
              </a:rPr>
              <a:t>Help seeking (ES = .72)</a:t>
            </a:r>
          </a:p>
          <a:p>
            <a:r>
              <a:rPr lang="en-US">
                <a:solidFill>
                  <a:schemeClr val="tx1"/>
                </a:solidFill>
              </a:rPr>
              <a:t>Meta-cognitive strategies (ES = .60)</a:t>
            </a:r>
          </a:p>
          <a:p>
            <a:r>
              <a:rPr lang="en-US">
                <a:solidFill>
                  <a:schemeClr val="tx1"/>
                </a:solidFill>
              </a:rPr>
              <a:t>Rehearsal and Memorization (ES = .73)</a:t>
            </a:r>
          </a:p>
          <a:p>
            <a:r>
              <a:rPr lang="en-US">
                <a:solidFill>
                  <a:schemeClr val="tx1"/>
                </a:solidFill>
              </a:rPr>
              <a:t>Self-regulation strategies (ES = .52)</a:t>
            </a:r>
          </a:p>
          <a:p>
            <a:r>
              <a:rPr lang="en-US">
                <a:solidFill>
                  <a:schemeClr val="tx1"/>
                </a:solidFill>
              </a:rPr>
              <a:t>Note taking (ES = .50)</a:t>
            </a:r>
          </a:p>
          <a:p>
            <a:r>
              <a:rPr lang="en-US">
                <a:solidFill>
                  <a:schemeClr val="tx1"/>
                </a:solidFill>
              </a:rPr>
              <a:t>Study skills (ES = .46)</a:t>
            </a:r>
          </a:p>
          <a:p>
            <a:r>
              <a:rPr lang="en-US">
                <a:solidFill>
                  <a:schemeClr val="tx1"/>
                </a:solidFill>
              </a:rPr>
              <a:t>Teaching communication skills and strategies (ES = .43)</a:t>
            </a:r>
          </a:p>
        </p:txBody>
      </p:sp>
      <p:sp>
        <p:nvSpPr>
          <p:cNvPr id="7" name="Text Placeholder 6">
            <a:extLst>
              <a:ext uri="{FF2B5EF4-FFF2-40B4-BE49-F238E27FC236}">
                <a16:creationId xmlns:a16="http://schemas.microsoft.com/office/drawing/2014/main" id="{42F4E301-9985-46BE-95A6-FE4951284CB7}"/>
              </a:ext>
            </a:extLst>
          </p:cNvPr>
          <p:cNvSpPr>
            <a:spLocks noGrp="1"/>
          </p:cNvSpPr>
          <p:nvPr>
            <p:ph type="body" sz="quarter" idx="16"/>
          </p:nvPr>
        </p:nvSpPr>
        <p:spPr/>
        <p:txBody>
          <a:bodyPr/>
          <a:lstStyle/>
          <a:p>
            <a:r>
              <a:rPr lang="en-US"/>
              <a:t> Hattie, J. (2018).</a:t>
            </a:r>
          </a:p>
        </p:txBody>
      </p:sp>
      <p:sp>
        <p:nvSpPr>
          <p:cNvPr id="5" name="Slide Number Placeholder 4">
            <a:extLst>
              <a:ext uri="{FF2B5EF4-FFF2-40B4-BE49-F238E27FC236}">
                <a16:creationId xmlns:a16="http://schemas.microsoft.com/office/drawing/2014/main" id="{734CDE77-D1C4-4267-96AC-C1EF2E2BAEC2}"/>
              </a:ext>
            </a:extLst>
          </p:cNvPr>
          <p:cNvSpPr>
            <a:spLocks noGrp="1"/>
          </p:cNvSpPr>
          <p:nvPr>
            <p:ph type="sldNum" sz="quarter" idx="12"/>
          </p:nvPr>
        </p:nvSpPr>
        <p:spPr/>
        <p:txBody>
          <a:bodyPr/>
          <a:lstStyle/>
          <a:p>
            <a:fld id="{99A20822-4A49-4D36-86E3-300BA48D3F00}" type="slidenum">
              <a:rPr lang="en-US" smtClean="0"/>
              <a:pPr/>
              <a:t>21</a:t>
            </a:fld>
            <a:endParaRPr lang="en-US"/>
          </a:p>
        </p:txBody>
      </p:sp>
    </p:spTree>
    <p:extLst>
      <p:ext uri="{BB962C8B-B14F-4D97-AF65-F5344CB8AC3E}">
        <p14:creationId xmlns:p14="http://schemas.microsoft.com/office/powerpoint/2010/main" val="38691150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FE6C8-0891-4D8A-A066-3FA1687935E7}"/>
              </a:ext>
            </a:extLst>
          </p:cNvPr>
          <p:cNvSpPr>
            <a:spLocks noGrp="1"/>
          </p:cNvSpPr>
          <p:nvPr>
            <p:ph type="ctrTitle"/>
          </p:nvPr>
        </p:nvSpPr>
        <p:spPr>
          <a:xfrm>
            <a:off x="228600" y="1703680"/>
            <a:ext cx="11841480" cy="2005977"/>
          </a:xfrm>
        </p:spPr>
        <p:txBody>
          <a:bodyPr>
            <a:normAutofit/>
          </a:bodyPr>
          <a:lstStyle/>
          <a:p>
            <a:r>
              <a:rPr lang="en-US" sz="4200"/>
              <a:t>Implementation Strategies from the Field </a:t>
            </a:r>
          </a:p>
        </p:txBody>
      </p:sp>
      <p:sp>
        <p:nvSpPr>
          <p:cNvPr id="3" name="Subtitle 2">
            <a:extLst>
              <a:ext uri="{FF2B5EF4-FFF2-40B4-BE49-F238E27FC236}">
                <a16:creationId xmlns:a16="http://schemas.microsoft.com/office/drawing/2014/main" id="{443F187C-A6F6-492C-B5D9-7DEBA631836D}"/>
              </a:ext>
            </a:extLst>
          </p:cNvPr>
          <p:cNvSpPr>
            <a:spLocks noGrp="1"/>
          </p:cNvSpPr>
          <p:nvPr>
            <p:ph type="subTitle" idx="1"/>
          </p:nvPr>
        </p:nvSpPr>
        <p:spPr/>
        <p:txBody>
          <a:bodyPr/>
          <a:lstStyle/>
          <a:p>
            <a:endParaRPr lang="en-US"/>
          </a:p>
        </p:txBody>
      </p:sp>
      <p:sp>
        <p:nvSpPr>
          <p:cNvPr id="4" name="Slide Number Placeholder 3">
            <a:extLst>
              <a:ext uri="{FF2B5EF4-FFF2-40B4-BE49-F238E27FC236}">
                <a16:creationId xmlns:a16="http://schemas.microsoft.com/office/drawing/2014/main" id="{E70355FC-1A53-4D26-ABFB-765BEADA66F4}"/>
              </a:ext>
            </a:extLst>
          </p:cNvPr>
          <p:cNvSpPr>
            <a:spLocks noGrp="1"/>
          </p:cNvSpPr>
          <p:nvPr>
            <p:ph type="sldNum" sz="quarter" idx="11"/>
          </p:nvPr>
        </p:nvSpPr>
        <p:spPr/>
        <p:txBody>
          <a:bodyPr/>
          <a:lstStyle/>
          <a:p>
            <a:fld id="{99A20822-4A49-4D36-86E3-300BA48D3F00}" type="slidenum">
              <a:rPr lang="en-US" smtClean="0"/>
              <a:pPr/>
              <a:t>22</a:t>
            </a:fld>
            <a:endParaRPr lang="en-US"/>
          </a:p>
        </p:txBody>
      </p:sp>
    </p:spTree>
    <p:extLst>
      <p:ext uri="{BB962C8B-B14F-4D97-AF65-F5344CB8AC3E}">
        <p14:creationId xmlns:p14="http://schemas.microsoft.com/office/powerpoint/2010/main" val="11797226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FE6C8-0891-4D8A-A066-3FA1687935E7}"/>
              </a:ext>
            </a:extLst>
          </p:cNvPr>
          <p:cNvSpPr>
            <a:spLocks noGrp="1"/>
          </p:cNvSpPr>
          <p:nvPr>
            <p:ph type="ctrTitle"/>
          </p:nvPr>
        </p:nvSpPr>
        <p:spPr>
          <a:xfrm>
            <a:off x="426720" y="1703680"/>
            <a:ext cx="11643360" cy="2005977"/>
          </a:xfrm>
        </p:spPr>
        <p:txBody>
          <a:bodyPr>
            <a:normAutofit/>
          </a:bodyPr>
          <a:lstStyle/>
          <a:p>
            <a:r>
              <a:rPr lang="en-US" sz="4200"/>
              <a:t>Closing </a:t>
            </a:r>
          </a:p>
        </p:txBody>
      </p:sp>
      <p:sp>
        <p:nvSpPr>
          <p:cNvPr id="3" name="Subtitle 2">
            <a:extLst>
              <a:ext uri="{FF2B5EF4-FFF2-40B4-BE49-F238E27FC236}">
                <a16:creationId xmlns:a16="http://schemas.microsoft.com/office/drawing/2014/main" id="{443F187C-A6F6-492C-B5D9-7DEBA631836D}"/>
              </a:ext>
            </a:extLst>
          </p:cNvPr>
          <p:cNvSpPr>
            <a:spLocks noGrp="1"/>
          </p:cNvSpPr>
          <p:nvPr>
            <p:ph type="subTitle" idx="1"/>
          </p:nvPr>
        </p:nvSpPr>
        <p:spPr/>
        <p:txBody>
          <a:bodyPr/>
          <a:lstStyle/>
          <a:p>
            <a:endParaRPr lang="en-US"/>
          </a:p>
        </p:txBody>
      </p:sp>
      <p:sp>
        <p:nvSpPr>
          <p:cNvPr id="4" name="Slide Number Placeholder 3">
            <a:extLst>
              <a:ext uri="{FF2B5EF4-FFF2-40B4-BE49-F238E27FC236}">
                <a16:creationId xmlns:a16="http://schemas.microsoft.com/office/drawing/2014/main" id="{E70355FC-1A53-4D26-ABFB-765BEADA66F4}"/>
              </a:ext>
            </a:extLst>
          </p:cNvPr>
          <p:cNvSpPr>
            <a:spLocks noGrp="1"/>
          </p:cNvSpPr>
          <p:nvPr>
            <p:ph type="sldNum" sz="quarter" idx="11"/>
          </p:nvPr>
        </p:nvSpPr>
        <p:spPr/>
        <p:txBody>
          <a:bodyPr/>
          <a:lstStyle/>
          <a:p>
            <a:fld id="{99A20822-4A49-4D36-86E3-300BA48D3F00}" type="slidenum">
              <a:rPr lang="en-US" smtClean="0"/>
              <a:pPr/>
              <a:t>23</a:t>
            </a:fld>
            <a:endParaRPr lang="en-US"/>
          </a:p>
        </p:txBody>
      </p:sp>
    </p:spTree>
    <p:extLst>
      <p:ext uri="{BB962C8B-B14F-4D97-AF65-F5344CB8AC3E}">
        <p14:creationId xmlns:p14="http://schemas.microsoft.com/office/powerpoint/2010/main" val="15566997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05C31E-05C2-45C0-AA96-05DB470FB6AF}"/>
              </a:ext>
            </a:extLst>
          </p:cNvPr>
          <p:cNvSpPr>
            <a:spLocks noGrp="1"/>
          </p:cNvSpPr>
          <p:nvPr>
            <p:ph type="title"/>
          </p:nvPr>
        </p:nvSpPr>
        <p:spPr/>
        <p:txBody>
          <a:bodyPr/>
          <a:lstStyle/>
          <a:p>
            <a:r>
              <a:rPr lang="en-US" sz="3600"/>
              <a:t>Ensure on High-Quality Programming and Instruction</a:t>
            </a:r>
          </a:p>
        </p:txBody>
      </p:sp>
      <p:sp>
        <p:nvSpPr>
          <p:cNvPr id="9" name="TextBox 8">
            <a:extLst>
              <a:ext uri="{FF2B5EF4-FFF2-40B4-BE49-F238E27FC236}">
                <a16:creationId xmlns:a16="http://schemas.microsoft.com/office/drawing/2014/main" id="{7A64998D-077C-4225-B3EB-3488820AE29A}"/>
              </a:ext>
              <a:ext uri="{C183D7F6-B498-43B3-948B-1728B52AA6E4}">
                <adec:decorative xmlns:adec="http://schemas.microsoft.com/office/drawing/2017/decorative" val="0"/>
              </a:ext>
            </a:extLst>
          </p:cNvPr>
          <p:cNvSpPr txBox="1"/>
          <p:nvPr/>
        </p:nvSpPr>
        <p:spPr>
          <a:xfrm>
            <a:off x="906279" y="1501066"/>
            <a:ext cx="976183" cy="1569660"/>
          </a:xfrm>
          <a:prstGeom prst="rect">
            <a:avLst/>
          </a:prstGeom>
          <a:noFill/>
        </p:spPr>
        <p:txBody>
          <a:bodyPr wrap="square" rtlCol="0">
            <a:spAutoFit/>
          </a:bodyPr>
          <a:lstStyle/>
          <a:p>
            <a:r>
              <a:rPr lang="en-US" sz="9600">
                <a:solidFill>
                  <a:schemeClr val="accent3">
                    <a:lumMod val="75000"/>
                  </a:schemeClr>
                </a:solidFill>
              </a:rPr>
              <a:t>1</a:t>
            </a:r>
          </a:p>
        </p:txBody>
      </p:sp>
      <p:sp>
        <p:nvSpPr>
          <p:cNvPr id="5" name="Rectangle 4">
            <a:extLst>
              <a:ext uri="{FF2B5EF4-FFF2-40B4-BE49-F238E27FC236}">
                <a16:creationId xmlns:a16="http://schemas.microsoft.com/office/drawing/2014/main" id="{B33A150C-FC90-4DF2-A0C8-B76EE4A7C1B4}"/>
              </a:ext>
            </a:extLst>
          </p:cNvPr>
          <p:cNvSpPr/>
          <p:nvPr/>
        </p:nvSpPr>
        <p:spPr>
          <a:xfrm>
            <a:off x="1682637" y="1685732"/>
            <a:ext cx="4932347" cy="1200329"/>
          </a:xfrm>
          <a:prstGeom prst="rect">
            <a:avLst/>
          </a:prstGeom>
        </p:spPr>
        <p:txBody>
          <a:bodyPr wrap="square">
            <a:spAutoFit/>
          </a:bodyPr>
          <a:lstStyle/>
          <a:p>
            <a:r>
              <a:rPr lang="en-US" sz="2400">
                <a:solidFill>
                  <a:schemeClr val="accent1">
                    <a:lumMod val="75000"/>
                  </a:schemeClr>
                </a:solidFill>
              </a:rPr>
              <a:t>Consistent opportunities to work on </a:t>
            </a:r>
            <a:r>
              <a:rPr lang="en-US" sz="2400" b="1">
                <a:solidFill>
                  <a:schemeClr val="accent1">
                    <a:lumMod val="75000"/>
                  </a:schemeClr>
                </a:solidFill>
              </a:rPr>
              <a:t>GRADE-APPROPRIATE ASSIGNMENTS.</a:t>
            </a:r>
          </a:p>
        </p:txBody>
      </p:sp>
      <p:sp>
        <p:nvSpPr>
          <p:cNvPr id="11" name="TextBox 10">
            <a:extLst>
              <a:ext uri="{FF2B5EF4-FFF2-40B4-BE49-F238E27FC236}">
                <a16:creationId xmlns:a16="http://schemas.microsoft.com/office/drawing/2014/main" id="{C27A321E-8C11-4BD4-8094-FCE8D1C1993B}"/>
              </a:ext>
            </a:extLst>
          </p:cNvPr>
          <p:cNvSpPr txBox="1"/>
          <p:nvPr/>
        </p:nvSpPr>
        <p:spPr>
          <a:xfrm>
            <a:off x="6245197" y="2193564"/>
            <a:ext cx="976183" cy="1569660"/>
          </a:xfrm>
          <a:prstGeom prst="rect">
            <a:avLst/>
          </a:prstGeom>
          <a:noFill/>
        </p:spPr>
        <p:txBody>
          <a:bodyPr wrap="square" rtlCol="0">
            <a:spAutoFit/>
          </a:bodyPr>
          <a:lstStyle/>
          <a:p>
            <a:r>
              <a:rPr lang="en-US" sz="9600">
                <a:solidFill>
                  <a:schemeClr val="accent3">
                    <a:lumMod val="75000"/>
                  </a:schemeClr>
                </a:solidFill>
              </a:rPr>
              <a:t>2</a:t>
            </a:r>
          </a:p>
        </p:txBody>
      </p:sp>
      <p:sp>
        <p:nvSpPr>
          <p:cNvPr id="6" name="Rectangle 5">
            <a:extLst>
              <a:ext uri="{FF2B5EF4-FFF2-40B4-BE49-F238E27FC236}">
                <a16:creationId xmlns:a16="http://schemas.microsoft.com/office/drawing/2014/main" id="{15786E08-A600-4F0A-BDBF-BE4998537995}"/>
              </a:ext>
            </a:extLst>
          </p:cNvPr>
          <p:cNvSpPr/>
          <p:nvPr/>
        </p:nvSpPr>
        <p:spPr>
          <a:xfrm>
            <a:off x="7088546" y="2420647"/>
            <a:ext cx="4730301" cy="1200329"/>
          </a:xfrm>
          <a:prstGeom prst="rect">
            <a:avLst/>
          </a:prstGeom>
        </p:spPr>
        <p:txBody>
          <a:bodyPr wrap="square">
            <a:spAutoFit/>
          </a:bodyPr>
          <a:lstStyle/>
          <a:p>
            <a:r>
              <a:rPr lang="en-US" sz="2400" b="1">
                <a:solidFill>
                  <a:schemeClr val="accent1">
                    <a:lumMod val="75000"/>
                  </a:schemeClr>
                </a:solidFill>
              </a:rPr>
              <a:t>STRONG CORE INSTRUCTION</a:t>
            </a:r>
            <a:r>
              <a:rPr lang="en-US" sz="2400">
                <a:solidFill>
                  <a:schemeClr val="accent1">
                    <a:lumMod val="75000"/>
                  </a:schemeClr>
                </a:solidFill>
              </a:rPr>
              <a:t>, where students do most of the thinking in a lesson.</a:t>
            </a:r>
          </a:p>
        </p:txBody>
      </p:sp>
      <p:sp>
        <p:nvSpPr>
          <p:cNvPr id="12" name="TextBox 11">
            <a:extLst>
              <a:ext uri="{FF2B5EF4-FFF2-40B4-BE49-F238E27FC236}">
                <a16:creationId xmlns:a16="http://schemas.microsoft.com/office/drawing/2014/main" id="{37700931-41FA-442C-8F13-59AE83289C39}"/>
              </a:ext>
            </a:extLst>
          </p:cNvPr>
          <p:cNvSpPr txBox="1"/>
          <p:nvPr/>
        </p:nvSpPr>
        <p:spPr>
          <a:xfrm>
            <a:off x="1268345" y="3381482"/>
            <a:ext cx="976183" cy="1569660"/>
          </a:xfrm>
          <a:prstGeom prst="rect">
            <a:avLst/>
          </a:prstGeom>
          <a:noFill/>
        </p:spPr>
        <p:txBody>
          <a:bodyPr wrap="square" rtlCol="0">
            <a:spAutoFit/>
          </a:bodyPr>
          <a:lstStyle/>
          <a:p>
            <a:r>
              <a:rPr lang="en-US" sz="9600">
                <a:solidFill>
                  <a:schemeClr val="accent3">
                    <a:lumMod val="75000"/>
                  </a:schemeClr>
                </a:solidFill>
              </a:rPr>
              <a:t>3</a:t>
            </a:r>
          </a:p>
        </p:txBody>
      </p:sp>
      <p:sp>
        <p:nvSpPr>
          <p:cNvPr id="7" name="Rectangle 6">
            <a:extLst>
              <a:ext uri="{FF2B5EF4-FFF2-40B4-BE49-F238E27FC236}">
                <a16:creationId xmlns:a16="http://schemas.microsoft.com/office/drawing/2014/main" id="{3AD7EA2F-DE2F-4D37-A240-605F8BD33C6E}"/>
              </a:ext>
            </a:extLst>
          </p:cNvPr>
          <p:cNvSpPr/>
          <p:nvPr/>
        </p:nvSpPr>
        <p:spPr>
          <a:xfrm>
            <a:off x="2161288" y="3759879"/>
            <a:ext cx="4572000" cy="830997"/>
          </a:xfrm>
          <a:prstGeom prst="rect">
            <a:avLst/>
          </a:prstGeom>
        </p:spPr>
        <p:txBody>
          <a:bodyPr>
            <a:spAutoFit/>
          </a:bodyPr>
          <a:lstStyle/>
          <a:p>
            <a:r>
              <a:rPr lang="en-US" sz="2400" b="1">
                <a:solidFill>
                  <a:schemeClr val="accent1">
                    <a:lumMod val="75000"/>
                  </a:schemeClr>
                </a:solidFill>
              </a:rPr>
              <a:t>DEEP ENGAGEMENT </a:t>
            </a:r>
            <a:r>
              <a:rPr lang="en-US" sz="2400">
                <a:solidFill>
                  <a:schemeClr val="accent1">
                    <a:lumMod val="75000"/>
                  </a:schemeClr>
                </a:solidFill>
              </a:rPr>
              <a:t>in what they’re learning.</a:t>
            </a:r>
          </a:p>
        </p:txBody>
      </p:sp>
      <p:sp>
        <p:nvSpPr>
          <p:cNvPr id="10" name="TextBox 9">
            <a:extLst>
              <a:ext uri="{FF2B5EF4-FFF2-40B4-BE49-F238E27FC236}">
                <a16:creationId xmlns:a16="http://schemas.microsoft.com/office/drawing/2014/main" id="{6889FB79-550B-4BED-9B41-820F53485135}"/>
              </a:ext>
            </a:extLst>
          </p:cNvPr>
          <p:cNvSpPr txBox="1"/>
          <p:nvPr/>
        </p:nvSpPr>
        <p:spPr>
          <a:xfrm>
            <a:off x="4913987" y="4540557"/>
            <a:ext cx="976183" cy="1569660"/>
          </a:xfrm>
          <a:prstGeom prst="rect">
            <a:avLst/>
          </a:prstGeom>
          <a:noFill/>
        </p:spPr>
        <p:txBody>
          <a:bodyPr wrap="square" rtlCol="0">
            <a:spAutoFit/>
          </a:bodyPr>
          <a:lstStyle/>
          <a:p>
            <a:r>
              <a:rPr lang="en-US" sz="9600">
                <a:solidFill>
                  <a:schemeClr val="accent3">
                    <a:lumMod val="75000"/>
                  </a:schemeClr>
                </a:solidFill>
              </a:rPr>
              <a:t>4</a:t>
            </a:r>
          </a:p>
        </p:txBody>
      </p:sp>
      <p:sp>
        <p:nvSpPr>
          <p:cNvPr id="8" name="Rectangle 7">
            <a:extLst>
              <a:ext uri="{FF2B5EF4-FFF2-40B4-BE49-F238E27FC236}">
                <a16:creationId xmlns:a16="http://schemas.microsoft.com/office/drawing/2014/main" id="{47D48B15-ADBA-457E-B8E3-A91BAC06E10A}"/>
              </a:ext>
            </a:extLst>
          </p:cNvPr>
          <p:cNvSpPr/>
          <p:nvPr/>
        </p:nvSpPr>
        <p:spPr>
          <a:xfrm>
            <a:off x="5722847" y="4725223"/>
            <a:ext cx="6096000" cy="1200329"/>
          </a:xfrm>
          <a:prstGeom prst="rect">
            <a:avLst/>
          </a:prstGeom>
        </p:spPr>
        <p:txBody>
          <a:bodyPr>
            <a:spAutoFit/>
          </a:bodyPr>
          <a:lstStyle/>
          <a:p>
            <a:r>
              <a:rPr lang="en-US" sz="2400">
                <a:solidFill>
                  <a:schemeClr val="accent1">
                    <a:lumMod val="75000"/>
                  </a:schemeClr>
                </a:solidFill>
              </a:rPr>
              <a:t>Teachers who hold </a:t>
            </a:r>
            <a:r>
              <a:rPr lang="en-US" sz="2400" b="1">
                <a:solidFill>
                  <a:schemeClr val="accent1">
                    <a:lumMod val="75000"/>
                  </a:schemeClr>
                </a:solidFill>
              </a:rPr>
              <a:t>HIGH EXPECTATIONS </a:t>
            </a:r>
            <a:r>
              <a:rPr lang="en-US" sz="2400">
                <a:solidFill>
                  <a:schemeClr val="accent1">
                    <a:lumMod val="75000"/>
                  </a:schemeClr>
                </a:solidFill>
              </a:rPr>
              <a:t>for students and believe they can meet grade-level standards (ES = 1.29).</a:t>
            </a:r>
          </a:p>
        </p:txBody>
      </p:sp>
      <p:sp>
        <p:nvSpPr>
          <p:cNvPr id="17" name="Text Placeholder 16">
            <a:extLst>
              <a:ext uri="{FF2B5EF4-FFF2-40B4-BE49-F238E27FC236}">
                <a16:creationId xmlns:a16="http://schemas.microsoft.com/office/drawing/2014/main" id="{3DB5FC9F-52EA-B8DF-1431-BD84B016B11F}"/>
              </a:ext>
            </a:extLst>
          </p:cNvPr>
          <p:cNvSpPr>
            <a:spLocks noGrp="1"/>
          </p:cNvSpPr>
          <p:nvPr>
            <p:ph type="body" sz="quarter" idx="16"/>
          </p:nvPr>
        </p:nvSpPr>
        <p:spPr/>
        <p:txBody>
          <a:bodyPr/>
          <a:lstStyle/>
          <a:p>
            <a:r>
              <a:rPr lang="en-US" sz="1000" dirty="0"/>
              <a:t>(TNTP, 2018)</a:t>
            </a:r>
            <a:endParaRPr lang="en-US" dirty="0"/>
          </a:p>
        </p:txBody>
      </p:sp>
      <p:sp>
        <p:nvSpPr>
          <p:cNvPr id="4" name="Slide Number Placeholder 3">
            <a:extLst>
              <a:ext uri="{FF2B5EF4-FFF2-40B4-BE49-F238E27FC236}">
                <a16:creationId xmlns:a16="http://schemas.microsoft.com/office/drawing/2014/main" id="{DDB735FB-5FCB-4895-ACE6-787BA9A66FAD}"/>
              </a:ext>
            </a:extLst>
          </p:cNvPr>
          <p:cNvSpPr>
            <a:spLocks noGrp="1"/>
          </p:cNvSpPr>
          <p:nvPr>
            <p:ph type="sldNum" sz="quarter" idx="14"/>
          </p:nvPr>
        </p:nvSpPr>
        <p:spPr/>
        <p:txBody>
          <a:bodyPr/>
          <a:lstStyle/>
          <a:p>
            <a:pPr algn="r"/>
            <a:fld id="{F3477EC8-074D-41C4-94AE-E9EA7CEEA348}" type="slidenum">
              <a:rPr lang="en-US" smtClean="0"/>
              <a:pPr algn="r"/>
              <a:t>24</a:t>
            </a:fld>
            <a:endParaRPr lang="en-US"/>
          </a:p>
        </p:txBody>
      </p:sp>
    </p:spTree>
    <p:extLst>
      <p:ext uri="{BB962C8B-B14F-4D97-AF65-F5344CB8AC3E}">
        <p14:creationId xmlns:p14="http://schemas.microsoft.com/office/powerpoint/2010/main" val="2489678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5" grpId="0"/>
      <p:bldP spid="11" grpId="0"/>
      <p:bldP spid="6" grpId="0"/>
      <p:bldP spid="12" grpId="0"/>
      <p:bldP spid="7" grpId="0"/>
      <p:bldP spid="10" grpId="0"/>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AAABF36-E85F-FFF6-E3C0-4ECB9EF5540F}"/>
              </a:ext>
            </a:extLst>
          </p:cNvPr>
          <p:cNvSpPr>
            <a:spLocks noGrp="1"/>
          </p:cNvSpPr>
          <p:nvPr>
            <p:ph type="title"/>
          </p:nvPr>
        </p:nvSpPr>
        <p:spPr/>
        <p:txBody>
          <a:bodyPr/>
          <a:lstStyle/>
          <a:p>
            <a:r>
              <a:rPr lang="en-US"/>
              <a:t>References</a:t>
            </a:r>
          </a:p>
        </p:txBody>
      </p:sp>
      <p:sp>
        <p:nvSpPr>
          <p:cNvPr id="7" name="Text Placeholder 6">
            <a:extLst>
              <a:ext uri="{FF2B5EF4-FFF2-40B4-BE49-F238E27FC236}">
                <a16:creationId xmlns:a16="http://schemas.microsoft.com/office/drawing/2014/main" id="{24DE030B-3354-0187-AFBB-1CB040CB8FE5}"/>
              </a:ext>
            </a:extLst>
          </p:cNvPr>
          <p:cNvSpPr>
            <a:spLocks noGrp="1"/>
          </p:cNvSpPr>
          <p:nvPr>
            <p:ph type="body" sz="quarter" idx="13"/>
          </p:nvPr>
        </p:nvSpPr>
        <p:spPr>
          <a:xfrm>
            <a:off x="457200" y="1209040"/>
            <a:ext cx="11338560" cy="4846320"/>
          </a:xfrm>
        </p:spPr>
        <p:txBody>
          <a:bodyPr/>
          <a:lstStyle/>
          <a:p>
            <a:r>
              <a:rPr lang="en-US" dirty="0"/>
              <a:t>Hattie, J. (2018). Hattie Ranking: 252 Influences And Effect Sizes Related To Student Achievement. Retrieved from </a:t>
            </a:r>
            <a:r>
              <a:rPr lang="en-US" dirty="0">
                <a:hlinkClick r:id="rId2"/>
              </a:rPr>
              <a:t>https://visible-learning.org/hattie-ranking-influences-effect-sizes-learning-achievement/</a:t>
            </a:r>
            <a:r>
              <a:rPr lang="en-US" dirty="0"/>
              <a:t> </a:t>
            </a:r>
          </a:p>
          <a:p>
            <a:r>
              <a:rPr lang="en-US" dirty="0"/>
              <a:t>Perkins Collaborative Resource Network. (n.d.). </a:t>
            </a:r>
            <a:r>
              <a:rPr lang="en-US" i="1" dirty="0"/>
              <a:t>Employability Skills Framework</a:t>
            </a:r>
            <a:r>
              <a:rPr lang="en-US" dirty="0"/>
              <a:t>. </a:t>
            </a:r>
            <a:r>
              <a:rPr lang="en-US" dirty="0">
                <a:hlinkClick r:id="rId3"/>
              </a:rPr>
              <a:t>https://s3.amazonaws.com/PCRN/docs/Employability_Skills_Framework_OnePager_20180212.pdf</a:t>
            </a:r>
            <a:r>
              <a:rPr lang="en-US" dirty="0"/>
              <a:t> </a:t>
            </a:r>
          </a:p>
          <a:p>
            <a:r>
              <a:rPr lang="en-US" dirty="0"/>
              <a:t>PROGRESS Center. (2021). </a:t>
            </a:r>
            <a:r>
              <a:rPr lang="en-US" i="1" dirty="0"/>
              <a:t>Cognitive and Metacognitive Strategies: What Do Teachers Need to Know? </a:t>
            </a:r>
            <a:r>
              <a:rPr lang="en-US" dirty="0">
                <a:hlinkClick r:id="rId4"/>
              </a:rPr>
              <a:t>https://promotingprogress.org/sites/default/files/2021-08/Cog-MetaCog-Strategies-508.pdf</a:t>
            </a:r>
            <a:r>
              <a:rPr lang="en-US" dirty="0"/>
              <a:t> </a:t>
            </a:r>
          </a:p>
          <a:p>
            <a:r>
              <a:rPr lang="en-US" dirty="0" err="1"/>
              <a:t>Shifrer</a:t>
            </a:r>
            <a:r>
              <a:rPr lang="en-US" dirty="0"/>
              <a:t>, D. (2013). Stigma of a Label: Educational Expectations for High School Students Labeled with Learning Disabilities. </a:t>
            </a:r>
            <a:r>
              <a:rPr lang="en-US" i="1" dirty="0"/>
              <a:t>Journal of Health and Social Behavior, 54</a:t>
            </a:r>
            <a:r>
              <a:rPr lang="en-US" dirty="0"/>
              <a:t>(4), 462 – 480. </a:t>
            </a:r>
            <a:r>
              <a:rPr lang="en-US" dirty="0">
                <a:hlinkClick r:id="rId5"/>
              </a:rPr>
              <a:t>https://doi.org/10.1177/002214651350334</a:t>
            </a:r>
            <a:r>
              <a:rPr lang="en-US" dirty="0"/>
              <a:t> </a:t>
            </a:r>
          </a:p>
          <a:p>
            <a:r>
              <a:rPr lang="en-US" dirty="0" err="1"/>
              <a:t>Sideridis</a:t>
            </a:r>
            <a:r>
              <a:rPr lang="en-US" dirty="0"/>
              <a:t>, G. D. (2003). On the origins of helpless behavior of students with learning disabilities: avoidance motivation? </a:t>
            </a:r>
            <a:r>
              <a:rPr lang="en-US" i="1" dirty="0"/>
              <a:t>International Journal of Educational Research, 39 </a:t>
            </a:r>
            <a:r>
              <a:rPr lang="en-US" dirty="0"/>
              <a:t>(4-5), 497 – 517.</a:t>
            </a:r>
          </a:p>
          <a:p>
            <a:r>
              <a:rPr lang="en-US" dirty="0"/>
              <a:t>TNTP. (2018). </a:t>
            </a:r>
            <a:r>
              <a:rPr lang="en-US" i="1" dirty="0"/>
              <a:t>The Opportunity Myth: What Students Can Show Us About How School Is Letting Them Down—and How to Fix It.</a:t>
            </a:r>
            <a:r>
              <a:rPr lang="en-US" dirty="0"/>
              <a:t> </a:t>
            </a:r>
            <a:r>
              <a:rPr lang="en-US" dirty="0">
                <a:hlinkClick r:id="rId6"/>
              </a:rPr>
              <a:t>https://tntp.org/assets/documents/TNTP_The-Opportunity-Myth_Web.pdf</a:t>
            </a:r>
            <a:r>
              <a:rPr lang="en-US" dirty="0"/>
              <a:t> </a:t>
            </a:r>
          </a:p>
        </p:txBody>
      </p:sp>
      <p:sp>
        <p:nvSpPr>
          <p:cNvPr id="5" name="Slide Number Placeholder 4">
            <a:extLst>
              <a:ext uri="{FF2B5EF4-FFF2-40B4-BE49-F238E27FC236}">
                <a16:creationId xmlns:a16="http://schemas.microsoft.com/office/drawing/2014/main" id="{48C3BF23-150D-D58E-112F-1AE3DDB626B5}"/>
              </a:ext>
            </a:extLst>
          </p:cNvPr>
          <p:cNvSpPr>
            <a:spLocks noGrp="1"/>
          </p:cNvSpPr>
          <p:nvPr>
            <p:ph type="sldNum" sz="quarter" idx="15"/>
          </p:nvPr>
        </p:nvSpPr>
        <p:spPr/>
        <p:txBody>
          <a:bodyPr/>
          <a:lstStyle/>
          <a:p>
            <a:fld id="{99A20822-4A49-4D36-86E3-300BA48D3F00}" type="slidenum">
              <a:rPr lang="en-US" smtClean="0"/>
              <a:pPr/>
              <a:t>25</a:t>
            </a:fld>
            <a:endParaRPr lang="en-US"/>
          </a:p>
        </p:txBody>
      </p:sp>
    </p:spTree>
    <p:extLst>
      <p:ext uri="{BB962C8B-B14F-4D97-AF65-F5344CB8AC3E}">
        <p14:creationId xmlns:p14="http://schemas.microsoft.com/office/powerpoint/2010/main" val="23332135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C8B352-C385-42AD-B5BB-9742A4873BB7}"/>
              </a:ext>
            </a:extLst>
          </p:cNvPr>
          <p:cNvSpPr>
            <a:spLocks noGrp="1"/>
          </p:cNvSpPr>
          <p:nvPr>
            <p:ph type="title"/>
          </p:nvPr>
        </p:nvSpPr>
        <p:spPr/>
        <p:txBody>
          <a:bodyPr/>
          <a:lstStyle/>
          <a:p>
            <a:r>
              <a:rPr lang="en-US"/>
              <a:t>Disclaimer</a:t>
            </a:r>
          </a:p>
        </p:txBody>
      </p:sp>
      <p:sp>
        <p:nvSpPr>
          <p:cNvPr id="3" name="Content Placeholder 2">
            <a:extLst>
              <a:ext uri="{FF2B5EF4-FFF2-40B4-BE49-F238E27FC236}">
                <a16:creationId xmlns:a16="http://schemas.microsoft.com/office/drawing/2014/main" id="{97316E42-8DD8-49FE-83DA-AB07D23951DD}"/>
              </a:ext>
            </a:extLst>
          </p:cNvPr>
          <p:cNvSpPr>
            <a:spLocks noGrp="1"/>
          </p:cNvSpPr>
          <p:nvPr>
            <p:ph sz="quarter" idx="14"/>
          </p:nvPr>
        </p:nvSpPr>
        <p:spPr/>
        <p:txBody>
          <a:bodyPr/>
          <a:lstStyle/>
          <a:p>
            <a:r>
              <a:rPr lang="en-US"/>
              <a:t>This material was produced under the U.S. Department of Education, Office of Special Education Programs, Award No. H326C190002. David </a:t>
            </a:r>
            <a:r>
              <a:rPr lang="en-US" err="1"/>
              <a:t>Emenheiser</a:t>
            </a:r>
            <a:r>
              <a:rPr lang="en-US"/>
              <a:t> serves as the project officer. The views expressed herein do not necessarily represent the positions or policies of the U.S. Department of Education. No official endorsement by the U.S. Department of Education of any product, commodity, service, or enterprise mentioned in this presentation is intended or should be inferred.</a:t>
            </a:r>
          </a:p>
          <a:p>
            <a:pPr marL="0" indent="0">
              <a:buNone/>
            </a:pPr>
            <a:endParaRPr lang="en-US"/>
          </a:p>
        </p:txBody>
      </p:sp>
      <p:sp>
        <p:nvSpPr>
          <p:cNvPr id="5" name="Slide Number Placeholder 4">
            <a:extLst>
              <a:ext uri="{FF2B5EF4-FFF2-40B4-BE49-F238E27FC236}">
                <a16:creationId xmlns:a16="http://schemas.microsoft.com/office/drawing/2014/main" id="{B54EBDF2-65A8-4295-80FC-5E8929498C09}"/>
              </a:ext>
            </a:extLst>
          </p:cNvPr>
          <p:cNvSpPr>
            <a:spLocks noGrp="1"/>
          </p:cNvSpPr>
          <p:nvPr>
            <p:ph type="sldNum" sz="quarter" idx="12"/>
          </p:nvPr>
        </p:nvSpPr>
        <p:spPr/>
        <p:txBody>
          <a:bodyPr/>
          <a:lstStyle/>
          <a:p>
            <a:fld id="{99A20822-4A49-4D36-86E3-300BA48D3F00}" type="slidenum">
              <a:rPr lang="en-US" smtClean="0"/>
              <a:pPr/>
              <a:t>26</a:t>
            </a:fld>
            <a:endParaRPr lang="en-US"/>
          </a:p>
        </p:txBody>
      </p:sp>
    </p:spTree>
    <p:extLst>
      <p:ext uri="{BB962C8B-B14F-4D97-AF65-F5344CB8AC3E}">
        <p14:creationId xmlns:p14="http://schemas.microsoft.com/office/powerpoint/2010/main" val="34868015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1ADF2E4A-7C52-4592-88CB-D61D1A525D55}"/>
              </a:ext>
            </a:extLst>
          </p:cNvPr>
          <p:cNvSpPr>
            <a:spLocks noGrp="1"/>
          </p:cNvSpPr>
          <p:nvPr>
            <p:ph type="ctrTitle"/>
          </p:nvPr>
        </p:nvSpPr>
        <p:spPr/>
        <p:txBody>
          <a:bodyPr/>
          <a:lstStyle/>
          <a:p>
            <a:r>
              <a:rPr lang="en-US"/>
              <a:t>PROGRESS Center</a:t>
            </a:r>
          </a:p>
        </p:txBody>
      </p:sp>
      <p:sp>
        <p:nvSpPr>
          <p:cNvPr id="19" name="Subtitle 18">
            <a:extLst>
              <a:ext uri="{FF2B5EF4-FFF2-40B4-BE49-F238E27FC236}">
                <a16:creationId xmlns:a16="http://schemas.microsoft.com/office/drawing/2014/main" id="{449E4F9B-80A8-463E-A792-4E05468FD550}"/>
              </a:ext>
            </a:extLst>
          </p:cNvPr>
          <p:cNvSpPr>
            <a:spLocks noGrp="1"/>
          </p:cNvSpPr>
          <p:nvPr>
            <p:ph type="subTitle" idx="1"/>
          </p:nvPr>
        </p:nvSpPr>
        <p:spPr/>
        <p:txBody>
          <a:bodyPr/>
          <a:lstStyle/>
          <a:p>
            <a:pPr lvl="0"/>
            <a:r>
              <a:rPr lang="en-US"/>
              <a:t>progresscenter@air.org</a:t>
            </a:r>
          </a:p>
          <a:p>
            <a:pPr lvl="0"/>
            <a:endParaRPr lang="en-US"/>
          </a:p>
          <a:p>
            <a:pPr>
              <a:lnSpc>
                <a:spcPct val="125000"/>
              </a:lnSpc>
            </a:pPr>
            <a:r>
              <a:rPr lang="en-US"/>
              <a:t>1400 Crystal Drive, 10th Floor</a:t>
            </a:r>
          </a:p>
          <a:p>
            <a:pPr>
              <a:lnSpc>
                <a:spcPct val="125000"/>
              </a:lnSpc>
            </a:pPr>
            <a:r>
              <a:rPr lang="en-US"/>
              <a:t>Arlington, VA 22202-3289</a:t>
            </a:r>
          </a:p>
          <a:p>
            <a:pPr lvl="0"/>
            <a:r>
              <a:rPr lang="en-US"/>
              <a:t>202.403.5000</a:t>
            </a:r>
          </a:p>
          <a:p>
            <a:pPr lvl="0"/>
            <a:r>
              <a:rPr lang="en-US"/>
              <a:t>progresscenter@air.org</a:t>
            </a:r>
          </a:p>
          <a:p>
            <a:r>
              <a:rPr lang="en-US"/>
              <a:t>promotingprogress.org  |  www.air.org</a:t>
            </a:r>
          </a:p>
        </p:txBody>
      </p:sp>
      <p:sp>
        <p:nvSpPr>
          <p:cNvPr id="14" name="Text Placeholder 13">
            <a:extLst>
              <a:ext uri="{FF2B5EF4-FFF2-40B4-BE49-F238E27FC236}">
                <a16:creationId xmlns:a16="http://schemas.microsoft.com/office/drawing/2014/main" id="{349C7A23-C75C-49CC-9F32-8E10EB51BD9A}"/>
              </a:ext>
            </a:extLst>
          </p:cNvPr>
          <p:cNvSpPr>
            <a:spLocks noGrp="1"/>
          </p:cNvSpPr>
          <p:nvPr>
            <p:ph type="body" sz="quarter" idx="16"/>
          </p:nvPr>
        </p:nvSpPr>
        <p:spPr/>
        <p:txBody>
          <a:bodyPr/>
          <a:lstStyle/>
          <a:p>
            <a:r>
              <a:rPr lang="en-US">
                <a:hlinkClick r:id="rId3"/>
              </a:rPr>
              <a:t>https://www.facebook.com/k12PROGRESS/</a:t>
            </a:r>
            <a:r>
              <a:rPr lang="en-US"/>
              <a:t> </a:t>
            </a:r>
          </a:p>
          <a:p>
            <a:r>
              <a:rPr lang="en-US">
                <a:hlinkClick r:id="rId4"/>
              </a:rPr>
              <a:t>https://twitter.com/K12PROGRESS</a:t>
            </a:r>
            <a:endParaRPr lang="en-US"/>
          </a:p>
        </p:txBody>
      </p:sp>
      <p:sp>
        <p:nvSpPr>
          <p:cNvPr id="6" name="Text Placeholder 5">
            <a:extLst>
              <a:ext uri="{FF2B5EF4-FFF2-40B4-BE49-F238E27FC236}">
                <a16:creationId xmlns:a16="http://schemas.microsoft.com/office/drawing/2014/main" id="{300EFBB9-BE88-4B5E-82E8-306719CD85F1}"/>
              </a:ext>
            </a:extLst>
          </p:cNvPr>
          <p:cNvSpPr>
            <a:spLocks noGrp="1"/>
          </p:cNvSpPr>
          <p:nvPr>
            <p:ph type="body" sz="quarter" idx="14"/>
          </p:nvPr>
        </p:nvSpPr>
        <p:spPr/>
        <p:txBody>
          <a:bodyPr/>
          <a:lstStyle/>
          <a:p>
            <a:pPr lvl="0"/>
            <a:r>
              <a:rPr lang="en-US"/>
              <a:t>Notice of Trademark: “American Institutes for Research” and “AIR” are registered trademarks. All other brand, product, or company names are trademarks or registered trademarks of their respective owners.</a:t>
            </a:r>
          </a:p>
          <a:p>
            <a:pPr lvl="0"/>
            <a:r>
              <a:rPr lang="en-US"/>
              <a:t>This material was produced under the U.S. Department of Education, Office of Special Education Programs, Award No. H326C190002. David </a:t>
            </a:r>
            <a:r>
              <a:rPr lang="en-US" err="1"/>
              <a:t>Emenheiser</a:t>
            </a:r>
            <a:r>
              <a:rPr lang="en-US"/>
              <a:t> serves as the project officer. The views expressed herein do not necessarily represent the positions or policies of the U.S. Department of Education. No official endorsement by the U.S. Department of Education of any product, commodity, service, or enterprise mentioned in this presentation is intended or should be inferred.</a:t>
            </a:r>
          </a:p>
        </p:txBody>
      </p:sp>
      <p:sp>
        <p:nvSpPr>
          <p:cNvPr id="55" name="Text Placeholder 54">
            <a:extLst>
              <a:ext uri="{FF2B5EF4-FFF2-40B4-BE49-F238E27FC236}">
                <a16:creationId xmlns:a16="http://schemas.microsoft.com/office/drawing/2014/main" id="{A0C5A965-3FE0-4917-925E-8587F6588AE8}"/>
              </a:ext>
            </a:extLst>
          </p:cNvPr>
          <p:cNvSpPr>
            <a:spLocks noGrp="1"/>
          </p:cNvSpPr>
          <p:nvPr>
            <p:ph type="body" sz="quarter" idx="15"/>
          </p:nvPr>
        </p:nvSpPr>
        <p:spPr>
          <a:xfrm>
            <a:off x="11136719" y="6588098"/>
            <a:ext cx="538610" cy="107722"/>
          </a:xfrm>
        </p:spPr>
        <p:txBody>
          <a:bodyPr/>
          <a:lstStyle/>
          <a:p>
            <a:r>
              <a:rPr lang="en-US"/>
              <a:t>XXXXX_MO/22</a:t>
            </a:r>
          </a:p>
        </p:txBody>
      </p:sp>
    </p:spTree>
    <p:extLst>
      <p:ext uri="{BB962C8B-B14F-4D97-AF65-F5344CB8AC3E}">
        <p14:creationId xmlns:p14="http://schemas.microsoft.com/office/powerpoint/2010/main" val="15946044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AF8824-7AD0-4D23-9F2D-BC497EC2B737}"/>
              </a:ext>
            </a:extLst>
          </p:cNvPr>
          <p:cNvSpPr>
            <a:spLocks noGrp="1"/>
          </p:cNvSpPr>
          <p:nvPr>
            <p:ph type="title"/>
          </p:nvPr>
        </p:nvSpPr>
        <p:spPr/>
        <p:txBody>
          <a:bodyPr/>
          <a:lstStyle/>
          <a:p>
            <a:r>
              <a:rPr lang="en-US"/>
              <a:t>Did you know?</a:t>
            </a:r>
          </a:p>
        </p:txBody>
      </p:sp>
      <p:sp>
        <p:nvSpPr>
          <p:cNvPr id="3" name="Content Placeholder 2">
            <a:extLst>
              <a:ext uri="{FF2B5EF4-FFF2-40B4-BE49-F238E27FC236}">
                <a16:creationId xmlns:a16="http://schemas.microsoft.com/office/drawing/2014/main" id="{3ACD5005-7C56-4B7E-B663-F6066CD8A3F1}"/>
              </a:ext>
            </a:extLst>
          </p:cNvPr>
          <p:cNvSpPr>
            <a:spLocks noGrp="1"/>
          </p:cNvSpPr>
          <p:nvPr>
            <p:ph sz="quarter" idx="15"/>
          </p:nvPr>
        </p:nvSpPr>
        <p:spPr/>
        <p:txBody>
          <a:bodyPr/>
          <a:lstStyle/>
          <a:p>
            <a:pPr marL="0" indent="0">
              <a:buNone/>
            </a:pPr>
            <a:r>
              <a:rPr lang="en-US" sz="4000">
                <a:solidFill>
                  <a:schemeClr val="tx1"/>
                </a:solidFill>
                <a:latin typeface="+mj-lt"/>
                <a:ea typeface="+mj-ea"/>
              </a:rPr>
              <a:t>Research shows that teachers and parents hold significantly lower educational expectations for adolescents labeled with disabilities than they do for similarly achieving and behaving adolescents not labeled with disability, and these lower expectations contribute to labeled adolescents’ lower educational expectations for themselves.</a:t>
            </a:r>
          </a:p>
        </p:txBody>
      </p:sp>
      <p:sp>
        <p:nvSpPr>
          <p:cNvPr id="4" name="Text Placeholder 3">
            <a:extLst>
              <a:ext uri="{FF2B5EF4-FFF2-40B4-BE49-F238E27FC236}">
                <a16:creationId xmlns:a16="http://schemas.microsoft.com/office/drawing/2014/main" id="{222BE8DB-3536-41BE-BF5D-50074A9AF002}"/>
              </a:ext>
            </a:extLst>
          </p:cNvPr>
          <p:cNvSpPr>
            <a:spLocks noGrp="1"/>
          </p:cNvSpPr>
          <p:nvPr>
            <p:ph type="body" sz="quarter" idx="16"/>
          </p:nvPr>
        </p:nvSpPr>
        <p:spPr/>
        <p:txBody>
          <a:bodyPr/>
          <a:lstStyle/>
          <a:p>
            <a:r>
              <a:rPr lang="en-US" sz="1050" err="1">
                <a:hlinkClick r:id="rId2"/>
              </a:rPr>
              <a:t>Shifrer</a:t>
            </a:r>
            <a:r>
              <a:rPr lang="en-US" sz="1050">
                <a:hlinkClick r:id="rId2"/>
              </a:rPr>
              <a:t>, 2013</a:t>
            </a:r>
          </a:p>
        </p:txBody>
      </p:sp>
      <p:sp>
        <p:nvSpPr>
          <p:cNvPr id="5" name="Slide Number Placeholder 4">
            <a:extLst>
              <a:ext uri="{FF2B5EF4-FFF2-40B4-BE49-F238E27FC236}">
                <a16:creationId xmlns:a16="http://schemas.microsoft.com/office/drawing/2014/main" id="{7810ADB2-C0E5-463A-8023-8A5E1BF12403}"/>
              </a:ext>
            </a:extLst>
          </p:cNvPr>
          <p:cNvSpPr>
            <a:spLocks noGrp="1"/>
          </p:cNvSpPr>
          <p:nvPr>
            <p:ph type="sldNum" sz="quarter" idx="14"/>
          </p:nvPr>
        </p:nvSpPr>
        <p:spPr/>
        <p:txBody>
          <a:bodyPr/>
          <a:lstStyle/>
          <a:p>
            <a:fld id="{99A20822-4A49-4D36-86E3-300BA48D3F00}" type="slidenum">
              <a:rPr lang="en-US" smtClean="0"/>
              <a:pPr/>
              <a:t>3</a:t>
            </a:fld>
            <a:endParaRPr lang="en-US"/>
          </a:p>
        </p:txBody>
      </p:sp>
    </p:spTree>
    <p:extLst>
      <p:ext uri="{BB962C8B-B14F-4D97-AF65-F5344CB8AC3E}">
        <p14:creationId xmlns:p14="http://schemas.microsoft.com/office/powerpoint/2010/main" val="29757577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84672D-80D2-4B7C-81A2-E9EA2D488464}"/>
              </a:ext>
            </a:extLst>
          </p:cNvPr>
          <p:cNvSpPr>
            <a:spLocks noGrp="1"/>
          </p:cNvSpPr>
          <p:nvPr>
            <p:ph type="title"/>
          </p:nvPr>
        </p:nvSpPr>
        <p:spPr>
          <a:xfrm>
            <a:off x="426720" y="307723"/>
            <a:ext cx="11338560" cy="1107996"/>
          </a:xfrm>
        </p:spPr>
        <p:txBody>
          <a:bodyPr/>
          <a:lstStyle/>
          <a:p>
            <a:r>
              <a:rPr lang="en-US"/>
              <a:t>Our beliefs and expectations often determine the path we take or provide for our students.  </a:t>
            </a:r>
          </a:p>
        </p:txBody>
      </p:sp>
      <p:pic>
        <p:nvPicPr>
          <p:cNvPr id="6" name="Content Placeholder 5" descr="Image of Billy Pickens in Stories from the Classroom: Appreciating High Expectations">
            <a:hlinkClick r:id="rId3"/>
            <a:extLst>
              <a:ext uri="{FF2B5EF4-FFF2-40B4-BE49-F238E27FC236}">
                <a16:creationId xmlns:a16="http://schemas.microsoft.com/office/drawing/2014/main" id="{FF36213C-9E7F-8CE8-1F1E-6419FD1BA1AA}"/>
              </a:ext>
            </a:extLst>
          </p:cNvPr>
          <p:cNvPicPr>
            <a:picLocks noGrp="1" noChangeAspect="1"/>
          </p:cNvPicPr>
          <p:nvPr>
            <p:ph sz="quarter" idx="15"/>
          </p:nvPr>
        </p:nvPicPr>
        <p:blipFill>
          <a:blip r:embed="rId4"/>
          <a:stretch>
            <a:fillRect/>
          </a:stretch>
        </p:blipFill>
        <p:spPr>
          <a:xfrm>
            <a:off x="2009774" y="1530091"/>
            <a:ext cx="7934325" cy="4515352"/>
          </a:xfrm>
        </p:spPr>
      </p:pic>
      <p:sp>
        <p:nvSpPr>
          <p:cNvPr id="5" name="Slide Number Placeholder 4">
            <a:extLst>
              <a:ext uri="{FF2B5EF4-FFF2-40B4-BE49-F238E27FC236}">
                <a16:creationId xmlns:a16="http://schemas.microsoft.com/office/drawing/2014/main" id="{BA1C4781-7A9C-4921-9946-4DE0CD62544D}"/>
              </a:ext>
            </a:extLst>
          </p:cNvPr>
          <p:cNvSpPr>
            <a:spLocks noGrp="1"/>
          </p:cNvSpPr>
          <p:nvPr>
            <p:ph type="sldNum" sz="quarter" idx="14"/>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99A20822-4A49-4D36-86E3-300BA48D3F00}" type="slidenum">
              <a:rPr kumimoji="0" lang="en-US" sz="1000" b="0" i="0" u="none" strike="noStrike" kern="0" cap="none" spc="0" normalizeH="0" baseline="0" noProof="0" smtClean="0">
                <a:ln>
                  <a:noFill/>
                </a:ln>
                <a:solidFill>
                  <a:srgbClr val="59565A"/>
                </a:solidFill>
                <a:effectLst/>
                <a:uLnTx/>
                <a:uFillTx/>
                <a:latin typeface="Calibri"/>
                <a:cs typeface="Calibri"/>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a:t>
            </a:fld>
            <a:endParaRPr kumimoji="0" lang="en-US" sz="1000" b="0" i="0" u="none" strike="noStrike" kern="0" cap="none" spc="0" normalizeH="0" baseline="0" noProof="0">
              <a:ln>
                <a:noFill/>
              </a:ln>
              <a:solidFill>
                <a:srgbClr val="59565A"/>
              </a:solidFill>
              <a:effectLst/>
              <a:uLnTx/>
              <a:uFillTx/>
              <a:latin typeface="Calibri"/>
              <a:cs typeface="Calibri"/>
              <a:sym typeface="Arial"/>
            </a:endParaRPr>
          </a:p>
        </p:txBody>
      </p:sp>
    </p:spTree>
    <p:extLst>
      <p:ext uri="{BB962C8B-B14F-4D97-AF65-F5344CB8AC3E}">
        <p14:creationId xmlns:p14="http://schemas.microsoft.com/office/powerpoint/2010/main" val="20219801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60A67B-F2C6-4975-B4FE-74F8D13197C3}"/>
              </a:ext>
            </a:extLst>
          </p:cNvPr>
          <p:cNvSpPr>
            <a:spLocks noGrp="1"/>
          </p:cNvSpPr>
          <p:nvPr>
            <p:ph type="title"/>
          </p:nvPr>
        </p:nvSpPr>
        <p:spPr/>
        <p:txBody>
          <a:bodyPr/>
          <a:lstStyle/>
          <a:p>
            <a:r>
              <a:rPr lang="en-US"/>
              <a:t>The Importance of Holding High Expectations</a:t>
            </a:r>
          </a:p>
        </p:txBody>
      </p:sp>
      <p:sp>
        <p:nvSpPr>
          <p:cNvPr id="3" name="Content Placeholder 2">
            <a:extLst>
              <a:ext uri="{FF2B5EF4-FFF2-40B4-BE49-F238E27FC236}">
                <a16:creationId xmlns:a16="http://schemas.microsoft.com/office/drawing/2014/main" id="{CDB5105D-F295-6A49-C6A9-BB2DE59D0C50}"/>
              </a:ext>
            </a:extLst>
          </p:cNvPr>
          <p:cNvSpPr>
            <a:spLocks noGrp="1"/>
          </p:cNvSpPr>
          <p:nvPr>
            <p:ph sz="quarter" idx="15"/>
          </p:nvPr>
        </p:nvSpPr>
        <p:spPr/>
        <p:txBody>
          <a:bodyPr/>
          <a:lstStyle/>
          <a:p>
            <a:pPr marL="0" indent="0">
              <a:buNone/>
            </a:pPr>
            <a:r>
              <a:rPr lang="en-US">
                <a:solidFill>
                  <a:schemeClr val="tx1"/>
                </a:solidFill>
              </a:rPr>
              <a:t>Most students with disabilities, when given appropriate special education aids and services, can achieve similar academic and functional outcomes as their non-disabled peers. </a:t>
            </a:r>
          </a:p>
        </p:txBody>
      </p:sp>
      <p:sp>
        <p:nvSpPr>
          <p:cNvPr id="7" name="Text Placeholder 6">
            <a:extLst>
              <a:ext uri="{FF2B5EF4-FFF2-40B4-BE49-F238E27FC236}">
                <a16:creationId xmlns:a16="http://schemas.microsoft.com/office/drawing/2014/main" id="{30AF2CFB-96DC-205F-B65F-831CF5AFEE8A}"/>
              </a:ext>
            </a:extLst>
          </p:cNvPr>
          <p:cNvSpPr>
            <a:spLocks noGrp="1"/>
          </p:cNvSpPr>
          <p:nvPr>
            <p:ph type="body" sz="quarter" idx="16"/>
          </p:nvPr>
        </p:nvSpPr>
        <p:spPr/>
        <p:txBody>
          <a:bodyPr/>
          <a:lstStyle/>
          <a:p>
            <a:endParaRPr lang="en-US"/>
          </a:p>
        </p:txBody>
      </p:sp>
      <p:sp>
        <p:nvSpPr>
          <p:cNvPr id="5" name="Slide Number Placeholder 4">
            <a:extLst>
              <a:ext uri="{FF2B5EF4-FFF2-40B4-BE49-F238E27FC236}">
                <a16:creationId xmlns:a16="http://schemas.microsoft.com/office/drawing/2014/main" id="{C3F895C3-7AD4-4003-B487-20F8626B5434}"/>
              </a:ext>
            </a:extLst>
          </p:cNvPr>
          <p:cNvSpPr>
            <a:spLocks noGrp="1"/>
          </p:cNvSpPr>
          <p:nvPr>
            <p:ph type="sldNum" sz="quarter" idx="14"/>
          </p:nvPr>
        </p:nvSpPr>
        <p:spPr/>
        <p:txBody>
          <a:bodyPr/>
          <a:lstStyle/>
          <a:p>
            <a:fld id="{99A20822-4A49-4D36-86E3-300BA48D3F00}" type="slidenum">
              <a:rPr lang="en-US" smtClean="0"/>
              <a:pPr/>
              <a:t>5</a:t>
            </a:fld>
            <a:endParaRPr lang="en-US"/>
          </a:p>
        </p:txBody>
      </p:sp>
      <p:sp>
        <p:nvSpPr>
          <p:cNvPr id="6" name="Rectangle: Rounded Corners 5">
            <a:extLst>
              <a:ext uri="{FF2B5EF4-FFF2-40B4-BE49-F238E27FC236}">
                <a16:creationId xmlns:a16="http://schemas.microsoft.com/office/drawing/2014/main" id="{118A90BB-4364-473E-915F-ADC10D933C64}"/>
              </a:ext>
            </a:extLst>
          </p:cNvPr>
          <p:cNvSpPr/>
          <p:nvPr/>
        </p:nvSpPr>
        <p:spPr>
          <a:xfrm>
            <a:off x="1261872" y="3776870"/>
            <a:ext cx="9838944" cy="2038714"/>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600">
                <a:solidFill>
                  <a:schemeClr val="tx2"/>
                </a:solidFill>
              </a:rPr>
              <a:t>Their success often boils down to opportunity and expectations. </a:t>
            </a:r>
          </a:p>
        </p:txBody>
      </p:sp>
    </p:spTree>
    <p:extLst>
      <p:ext uri="{BB962C8B-B14F-4D97-AF65-F5344CB8AC3E}">
        <p14:creationId xmlns:p14="http://schemas.microsoft.com/office/powerpoint/2010/main" val="54383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FE6C8-0891-4D8A-A066-3FA1687935E7}"/>
              </a:ext>
            </a:extLst>
          </p:cNvPr>
          <p:cNvSpPr>
            <a:spLocks noGrp="1"/>
          </p:cNvSpPr>
          <p:nvPr>
            <p:ph type="ctrTitle"/>
          </p:nvPr>
        </p:nvSpPr>
        <p:spPr/>
        <p:txBody>
          <a:bodyPr/>
          <a:lstStyle/>
          <a:p>
            <a:r>
              <a:rPr lang="en-US"/>
              <a:t>Setting the Stage for Effective Service Delivery in Secondary Settings</a:t>
            </a:r>
          </a:p>
        </p:txBody>
      </p:sp>
      <p:sp>
        <p:nvSpPr>
          <p:cNvPr id="3" name="Subtitle 2">
            <a:extLst>
              <a:ext uri="{FF2B5EF4-FFF2-40B4-BE49-F238E27FC236}">
                <a16:creationId xmlns:a16="http://schemas.microsoft.com/office/drawing/2014/main" id="{443F187C-A6F6-492C-B5D9-7DEBA631836D}"/>
              </a:ext>
            </a:extLst>
          </p:cNvPr>
          <p:cNvSpPr>
            <a:spLocks noGrp="1"/>
          </p:cNvSpPr>
          <p:nvPr>
            <p:ph type="subTitle" idx="1"/>
          </p:nvPr>
        </p:nvSpPr>
        <p:spPr/>
        <p:txBody>
          <a:bodyPr/>
          <a:lstStyle/>
          <a:p>
            <a:endParaRPr lang="en-US"/>
          </a:p>
        </p:txBody>
      </p:sp>
      <p:sp>
        <p:nvSpPr>
          <p:cNvPr id="4" name="Slide Number Placeholder 3">
            <a:extLst>
              <a:ext uri="{FF2B5EF4-FFF2-40B4-BE49-F238E27FC236}">
                <a16:creationId xmlns:a16="http://schemas.microsoft.com/office/drawing/2014/main" id="{E70355FC-1A53-4D26-ABFB-765BEADA66F4}"/>
              </a:ext>
            </a:extLst>
          </p:cNvPr>
          <p:cNvSpPr>
            <a:spLocks noGrp="1"/>
          </p:cNvSpPr>
          <p:nvPr>
            <p:ph type="sldNum" sz="quarter" idx="11"/>
          </p:nvPr>
        </p:nvSpPr>
        <p:spPr/>
        <p:txBody>
          <a:bodyPr/>
          <a:lstStyle/>
          <a:p>
            <a:fld id="{99A20822-4A49-4D36-86E3-300BA48D3F00}" type="slidenum">
              <a:rPr lang="en-US" smtClean="0"/>
              <a:pPr/>
              <a:t>6</a:t>
            </a:fld>
            <a:endParaRPr lang="en-US"/>
          </a:p>
        </p:txBody>
      </p:sp>
    </p:spTree>
    <p:extLst>
      <p:ext uri="{BB962C8B-B14F-4D97-AF65-F5344CB8AC3E}">
        <p14:creationId xmlns:p14="http://schemas.microsoft.com/office/powerpoint/2010/main" val="37695183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rmAutofit/>
          </a:bodyPr>
          <a:lstStyle/>
          <a:p>
            <a:r>
              <a:rPr lang="en-US"/>
              <a:t>Setting the Stage for Success</a:t>
            </a:r>
          </a:p>
        </p:txBody>
      </p:sp>
      <p:sp>
        <p:nvSpPr>
          <p:cNvPr id="7" name="TextBox 6">
            <a:extLst>
              <a:ext uri="{FF2B5EF4-FFF2-40B4-BE49-F238E27FC236}">
                <a16:creationId xmlns:a16="http://schemas.microsoft.com/office/drawing/2014/main" id="{21B7312A-9433-4FEE-8BFE-773AA22E37B5}"/>
              </a:ext>
            </a:extLst>
          </p:cNvPr>
          <p:cNvSpPr txBox="1"/>
          <p:nvPr/>
        </p:nvSpPr>
        <p:spPr>
          <a:xfrm>
            <a:off x="180109" y="1253383"/>
            <a:ext cx="11615016" cy="461665"/>
          </a:xfrm>
          <a:prstGeom prst="rect">
            <a:avLst/>
          </a:prstGeom>
          <a:noFill/>
        </p:spPr>
        <p:txBody>
          <a:bodyPr wrap="square">
            <a:spAutoFit/>
          </a:bodyPr>
          <a:lstStyle/>
          <a:p>
            <a:pPr marL="0" indent="0">
              <a:buNone/>
            </a:pPr>
            <a:r>
              <a:rPr lang="en-US" sz="2400"/>
              <a:t>To effectively design goals and SDI to promote appropriately, ambitious growth, we must</a:t>
            </a:r>
          </a:p>
        </p:txBody>
      </p:sp>
      <p:graphicFrame>
        <p:nvGraphicFramePr>
          <p:cNvPr id="5" name="Content Placeholder 2" descr="Solves the lecture/practice dilemma&#10;(Gladding and Ivers, 2012)&#10;&#10;Encourages Synthesis of material, critical thinking in students, and higher order thinking (Sams and Bergmann, 2013)&#10;&#10;Helps emphasize the application of key ideas to practitioner context (Berge, 2015)">
            <a:extLst>
              <a:ext uri="{FF2B5EF4-FFF2-40B4-BE49-F238E27FC236}">
                <a16:creationId xmlns:a16="http://schemas.microsoft.com/office/drawing/2014/main" id="{83DA2022-520A-AF8A-C352-19CD102C5599}"/>
              </a:ext>
            </a:extLst>
          </p:cNvPr>
          <p:cNvGraphicFramePr>
            <a:graphicFrameLocks noGrp="1"/>
          </p:cNvGraphicFramePr>
          <p:nvPr>
            <p:ph sz="quarter" idx="15"/>
          </p:nvPr>
        </p:nvGraphicFramePr>
        <p:xfrm>
          <a:off x="180109" y="1620982"/>
          <a:ext cx="11889971" cy="43226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 Placeholder 2">
            <a:extLst>
              <a:ext uri="{FF2B5EF4-FFF2-40B4-BE49-F238E27FC236}">
                <a16:creationId xmlns:a16="http://schemas.microsoft.com/office/drawing/2014/main" id="{0FA7ECAB-4154-4AE9-AECF-E983AFCDCBCE}"/>
              </a:ext>
            </a:extLst>
          </p:cNvPr>
          <p:cNvSpPr>
            <a:spLocks noGrp="1"/>
          </p:cNvSpPr>
          <p:nvPr>
            <p:ph type="body" sz="quarter" idx="16"/>
          </p:nvPr>
        </p:nvSpPr>
        <p:spPr/>
        <p:txBody>
          <a:bodyPr/>
          <a:lstStyle/>
          <a:p>
            <a:r>
              <a:rPr lang="en-US" b="0" i="0" u="none" strike="noStrike" dirty="0">
                <a:solidFill>
                  <a:srgbClr val="59565A"/>
                </a:solidFill>
                <a:effectLst/>
                <a:latin typeface="Calibri" panose="020F0502020204030204" pitchFamily="34" charset="0"/>
              </a:rPr>
              <a:t>Hattie, 2018</a:t>
            </a:r>
            <a:endParaRPr lang="en-US" dirty="0"/>
          </a:p>
        </p:txBody>
      </p:sp>
      <p:sp>
        <p:nvSpPr>
          <p:cNvPr id="11" name="Slide Number Placeholder 4">
            <a:extLst>
              <a:ext uri="{FF2B5EF4-FFF2-40B4-BE49-F238E27FC236}">
                <a16:creationId xmlns:a16="http://schemas.microsoft.com/office/drawing/2014/main" id="{A4A611A5-C6A5-3C84-3DB4-A72A82E96E41}"/>
              </a:ext>
            </a:extLst>
          </p:cNvPr>
          <p:cNvSpPr>
            <a:spLocks noGrp="1"/>
          </p:cNvSpPr>
          <p:nvPr>
            <p:ph type="sldNum" sz="quarter" idx="14"/>
          </p:nvPr>
        </p:nvSpPr>
        <p:spPr/>
        <p:txBody>
          <a:bodyPr/>
          <a:lstStyle/>
          <a:p>
            <a:pPr>
              <a:spcAft>
                <a:spcPts val="600"/>
              </a:spcAft>
            </a:pPr>
            <a:fld id="{99A20822-4A49-4D36-86E3-300BA48D3F00}" type="slidenum">
              <a:rPr lang="en-US" smtClean="0"/>
              <a:pPr>
                <a:spcAft>
                  <a:spcPts val="600"/>
                </a:spcAft>
              </a:pPr>
              <a:t>7</a:t>
            </a:fld>
            <a:endParaRPr lang="en-US"/>
          </a:p>
        </p:txBody>
      </p:sp>
    </p:spTree>
    <p:extLst>
      <p:ext uri="{BB962C8B-B14F-4D97-AF65-F5344CB8AC3E}">
        <p14:creationId xmlns:p14="http://schemas.microsoft.com/office/powerpoint/2010/main" val="15581622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85336" y="154748"/>
            <a:ext cx="11338560" cy="1107996"/>
          </a:xfrm>
        </p:spPr>
        <p:txBody>
          <a:bodyPr/>
          <a:lstStyle/>
          <a:p>
            <a:r>
              <a:rPr lang="en-US"/>
              <a:t>The Design of SDI Depends on the Other Components of the IEP</a:t>
            </a:r>
          </a:p>
        </p:txBody>
      </p:sp>
      <p:graphicFrame>
        <p:nvGraphicFramePr>
          <p:cNvPr id="5" name="Content Placeholder 2" descr="The image shows a arrow moving from left to right that has 6 boxes in the following order: PLAAFP statement, annual goals, measuring progress towards goals, statement of special education and aids and services, participation outside regular educations and in state and district assessments, and date/frequency/and location of services.">
            <a:extLst>
              <a:ext uri="{FF2B5EF4-FFF2-40B4-BE49-F238E27FC236}">
                <a16:creationId xmlns:a16="http://schemas.microsoft.com/office/drawing/2014/main" id="{A9F1A3DA-7F22-4916-8ABA-6745824D8C10}"/>
              </a:ext>
            </a:extLst>
          </p:cNvPr>
          <p:cNvGraphicFramePr>
            <a:graphicFrameLocks/>
          </p:cNvGraphicFramePr>
          <p:nvPr>
            <p:extLst>
              <p:ext uri="{D42A27DB-BD31-4B8C-83A1-F6EECF244321}">
                <p14:modId xmlns:p14="http://schemas.microsoft.com/office/powerpoint/2010/main" val="2551536625"/>
              </p:ext>
            </p:extLst>
          </p:nvPr>
        </p:nvGraphicFramePr>
        <p:xfrm>
          <a:off x="335068" y="1308100"/>
          <a:ext cx="11274425" cy="434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Arrow: Curved Down 2" descr="arrow demonstrating that the PLAAFP statement guides the development of of the proposed services. ">
            <a:extLst>
              <a:ext uri="{FF2B5EF4-FFF2-40B4-BE49-F238E27FC236}">
                <a16:creationId xmlns:a16="http://schemas.microsoft.com/office/drawing/2014/main" id="{73A4475A-9D7A-4D84-BC02-860F5EBD04F3}"/>
              </a:ext>
            </a:extLst>
          </p:cNvPr>
          <p:cNvSpPr/>
          <p:nvPr/>
        </p:nvSpPr>
        <p:spPr>
          <a:xfrm>
            <a:off x="1087655" y="1626669"/>
            <a:ext cx="6160168" cy="721895"/>
          </a:xfrm>
          <a:prstGeom prst="curved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alibri"/>
              <a:ea typeface="+mn-ea"/>
              <a:cs typeface="+mn-cs"/>
              <a:sym typeface="Arial"/>
            </a:endParaRPr>
          </a:p>
        </p:txBody>
      </p:sp>
      <p:sp>
        <p:nvSpPr>
          <p:cNvPr id="7" name="Arrow: Curved Up 6" descr="Arrow demonstrating that the PLAAFP statement also drives the selection and development of the annual goals.">
            <a:extLst>
              <a:ext uri="{FF2B5EF4-FFF2-40B4-BE49-F238E27FC236}">
                <a16:creationId xmlns:a16="http://schemas.microsoft.com/office/drawing/2014/main" id="{8918E79E-3CA7-41EF-B909-EB940B4B08B8}"/>
              </a:ext>
            </a:extLst>
          </p:cNvPr>
          <p:cNvSpPr/>
          <p:nvPr/>
        </p:nvSpPr>
        <p:spPr>
          <a:xfrm>
            <a:off x="818148" y="4591249"/>
            <a:ext cx="2512194" cy="640082"/>
          </a:xfrm>
          <a:prstGeom prst="curved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alibri"/>
              <a:ea typeface="+mn-ea"/>
              <a:cs typeface="+mn-cs"/>
              <a:sym typeface="Arial"/>
            </a:endParaRPr>
          </a:p>
        </p:txBody>
      </p:sp>
      <p:sp>
        <p:nvSpPr>
          <p:cNvPr id="8" name="Arrow: Curved Up 7" descr="Arrow illustrating that the annual goals align with the proposed aids and services ">
            <a:extLst>
              <a:ext uri="{FF2B5EF4-FFF2-40B4-BE49-F238E27FC236}">
                <a16:creationId xmlns:a16="http://schemas.microsoft.com/office/drawing/2014/main" id="{2EAD8EC1-C92C-4759-8D2E-C217CF17C03E}"/>
              </a:ext>
            </a:extLst>
          </p:cNvPr>
          <p:cNvSpPr/>
          <p:nvPr/>
        </p:nvSpPr>
        <p:spPr>
          <a:xfrm>
            <a:off x="3460085" y="4618098"/>
            <a:ext cx="3662610" cy="613233"/>
          </a:xfrm>
          <a:prstGeom prst="curved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alibri"/>
              <a:ea typeface="+mn-ea"/>
              <a:cs typeface="+mn-cs"/>
              <a:sym typeface="Arial"/>
            </a:endParaRPr>
          </a:p>
        </p:txBody>
      </p:sp>
      <p:sp>
        <p:nvSpPr>
          <p:cNvPr id="9" name="Arrow: Right 8" descr="arrow showing that the monitoring plan is used to measure progress towards teh annual goals.">
            <a:extLst>
              <a:ext uri="{FF2B5EF4-FFF2-40B4-BE49-F238E27FC236}">
                <a16:creationId xmlns:a16="http://schemas.microsoft.com/office/drawing/2014/main" id="{183F09F9-2D49-4B4E-A284-B3E0B86654A7}"/>
              </a:ext>
            </a:extLst>
          </p:cNvPr>
          <p:cNvSpPr/>
          <p:nvPr/>
        </p:nvSpPr>
        <p:spPr>
          <a:xfrm>
            <a:off x="3994484" y="3319780"/>
            <a:ext cx="231006" cy="322826"/>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alibri"/>
              <a:ea typeface="+mn-ea"/>
              <a:cs typeface="+mn-cs"/>
              <a:sym typeface="Arial"/>
            </a:endParaRPr>
          </a:p>
        </p:txBody>
      </p:sp>
      <p:sp>
        <p:nvSpPr>
          <p:cNvPr id="12" name="Arrow: Curved Up 11" descr="arrow showing that the impact of the proposed aids and services is evaluated by the annual goals">
            <a:extLst>
              <a:ext uri="{FF2B5EF4-FFF2-40B4-BE49-F238E27FC236}">
                <a16:creationId xmlns:a16="http://schemas.microsoft.com/office/drawing/2014/main" id="{CB97CE29-8C20-4A99-BA0F-6794F42AAFEC}"/>
              </a:ext>
            </a:extLst>
          </p:cNvPr>
          <p:cNvSpPr/>
          <p:nvPr/>
        </p:nvSpPr>
        <p:spPr>
          <a:xfrm rot="10800000">
            <a:off x="3104485" y="1960134"/>
            <a:ext cx="3540155" cy="613233"/>
          </a:xfrm>
          <a:prstGeom prst="curved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alibri"/>
              <a:ea typeface="+mn-ea"/>
              <a:cs typeface="+mn-cs"/>
              <a:sym typeface="Arial"/>
            </a:endParaRPr>
          </a:p>
        </p:txBody>
      </p:sp>
      <p:sp>
        <p:nvSpPr>
          <p:cNvPr id="13" name="Rectangle: Rounded Corners 12" descr="box outlines the last three boxes to show what are the services are provided as part of the IEP">
            <a:extLst>
              <a:ext uri="{FF2B5EF4-FFF2-40B4-BE49-F238E27FC236}">
                <a16:creationId xmlns:a16="http://schemas.microsoft.com/office/drawing/2014/main" id="{86EBA166-63F9-409A-BCBE-22036F0C799E}"/>
              </a:ext>
            </a:extLst>
          </p:cNvPr>
          <p:cNvSpPr/>
          <p:nvPr/>
        </p:nvSpPr>
        <p:spPr>
          <a:xfrm>
            <a:off x="5972280" y="2599059"/>
            <a:ext cx="5637213" cy="185138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alibri"/>
              <a:ea typeface="+mn-ea"/>
              <a:cs typeface="+mn-cs"/>
              <a:sym typeface="Arial"/>
            </a:endParaRPr>
          </a:p>
        </p:txBody>
      </p:sp>
      <p:cxnSp>
        <p:nvCxnSpPr>
          <p:cNvPr id="10" name="Straight Arrow Connector 9">
            <a:extLst>
              <a:ext uri="{FF2B5EF4-FFF2-40B4-BE49-F238E27FC236}">
                <a16:creationId xmlns:a16="http://schemas.microsoft.com/office/drawing/2014/main" id="{D12E4311-0E7B-A9C2-F95C-19EB8607D368}"/>
              </a:ext>
              <a:ext uri="{C183D7F6-B498-43B3-948B-1728B52AA6E4}">
                <adec:decorative xmlns:adec="http://schemas.microsoft.com/office/drawing/2017/decorative" val="1"/>
              </a:ext>
            </a:extLst>
          </p:cNvPr>
          <p:cNvCxnSpPr>
            <a:cxnSpLocks/>
          </p:cNvCxnSpPr>
          <p:nvPr/>
        </p:nvCxnSpPr>
        <p:spPr>
          <a:xfrm flipH="1" flipV="1">
            <a:off x="7521677" y="4139381"/>
            <a:ext cx="1339983" cy="109195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Rectangle: Rounded Corners 15" descr="Arrow clarifying that the proposed aids and services includes SDI">
            <a:extLst>
              <a:ext uri="{FF2B5EF4-FFF2-40B4-BE49-F238E27FC236}">
                <a16:creationId xmlns:a16="http://schemas.microsoft.com/office/drawing/2014/main" id="{3930F3CD-E171-16B5-C09E-C9B6858876E4}"/>
              </a:ext>
            </a:extLst>
          </p:cNvPr>
          <p:cNvSpPr/>
          <p:nvPr/>
        </p:nvSpPr>
        <p:spPr>
          <a:xfrm>
            <a:off x="8759238" y="4955458"/>
            <a:ext cx="1651819" cy="1032387"/>
          </a:xfrm>
          <a:prstGeom prst="roundRect">
            <a:avLst/>
          </a:prstGeom>
          <a:solidFill>
            <a:schemeClr val="bg2"/>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a:solidFill>
                  <a:schemeClr val="tx2"/>
                </a:solidFill>
              </a:rPr>
              <a:t>Includes SDI!</a:t>
            </a: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A20822-4A49-4D36-86E3-300BA48D3F00}" type="slidenum">
              <a:rPr kumimoji="0" lang="en-US" sz="1000" b="0" i="0" u="none" strike="noStrike" kern="1200" cap="none" spc="0" normalizeH="0" baseline="0" noProof="0" smtClean="0">
                <a:ln>
                  <a:noFill/>
                </a:ln>
                <a:solidFill>
                  <a:srgbClr val="59565A"/>
                </a:solidFill>
                <a:effectLst/>
                <a:uLnTx/>
                <a:uFillTx/>
                <a:latin typeface="Calibri"/>
                <a:cs typeface="Calibri"/>
                <a:sym typeface="Arial"/>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000" b="0" i="0" u="none" strike="noStrike" kern="1200" cap="none" spc="0" normalizeH="0" baseline="0" noProof="0">
              <a:ln>
                <a:noFill/>
              </a:ln>
              <a:solidFill>
                <a:srgbClr val="59565A"/>
              </a:solidFill>
              <a:effectLst/>
              <a:uLnTx/>
              <a:uFillTx/>
              <a:latin typeface="Calibri"/>
              <a:cs typeface="Calibri"/>
              <a:sym typeface="Arial"/>
            </a:endParaRPr>
          </a:p>
        </p:txBody>
      </p:sp>
    </p:spTree>
    <p:extLst>
      <p:ext uri="{BB962C8B-B14F-4D97-AF65-F5344CB8AC3E}">
        <p14:creationId xmlns:p14="http://schemas.microsoft.com/office/powerpoint/2010/main" val="2261605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animBg="1"/>
      <p:bldP spid="9" grpId="0" animBg="1"/>
      <p:bldP spid="12" grpId="0" animBg="1"/>
      <p:bldP spid="13" grpId="0" animBg="1"/>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1E1DA-0C91-4B19-9ECE-F51099D1B739}"/>
              </a:ext>
            </a:extLst>
          </p:cNvPr>
          <p:cNvSpPr>
            <a:spLocks noGrp="1"/>
          </p:cNvSpPr>
          <p:nvPr>
            <p:ph type="title"/>
          </p:nvPr>
        </p:nvSpPr>
        <p:spPr/>
        <p:txBody>
          <a:bodyPr/>
          <a:lstStyle/>
          <a:p>
            <a:r>
              <a:rPr lang="en-US"/>
              <a:t>Where do we start? The PLAAFP Statement </a:t>
            </a:r>
          </a:p>
        </p:txBody>
      </p:sp>
      <p:sp>
        <p:nvSpPr>
          <p:cNvPr id="3" name="Content Placeholder 2">
            <a:extLst>
              <a:ext uri="{FF2B5EF4-FFF2-40B4-BE49-F238E27FC236}">
                <a16:creationId xmlns:a16="http://schemas.microsoft.com/office/drawing/2014/main" id="{42F3AE07-F834-43A6-9CD9-A28A02AB5995}"/>
              </a:ext>
            </a:extLst>
          </p:cNvPr>
          <p:cNvSpPr>
            <a:spLocks noGrp="1"/>
          </p:cNvSpPr>
          <p:nvPr>
            <p:ph sz="quarter" idx="15"/>
          </p:nvPr>
        </p:nvSpPr>
        <p:spPr>
          <a:xfrm>
            <a:off x="457200" y="1371600"/>
            <a:ext cx="7593724" cy="4343400"/>
          </a:xfrm>
        </p:spPr>
        <p:txBody>
          <a:bodyPr>
            <a:normAutofit/>
          </a:bodyPr>
          <a:lstStyle/>
          <a:p>
            <a:pPr marL="0" indent="0" algn="l" fontAlgn="base">
              <a:buNone/>
            </a:pPr>
            <a:r>
              <a:rPr lang="en-US" b="0" i="0" dirty="0">
                <a:solidFill>
                  <a:schemeClr val="tx1"/>
                </a:solidFill>
                <a:effectLst/>
              </a:rPr>
              <a:t>(1) A statement of the child’s present levels of </a:t>
            </a:r>
            <a:r>
              <a:rPr lang="en-US" b="1" i="0" dirty="0">
                <a:solidFill>
                  <a:schemeClr val="tx1"/>
                </a:solidFill>
                <a:effectLst/>
              </a:rPr>
              <a:t>academic achievement and functional performance</a:t>
            </a:r>
            <a:r>
              <a:rPr lang="en-US" b="0" i="0" dirty="0">
                <a:solidFill>
                  <a:schemeClr val="tx1"/>
                </a:solidFill>
                <a:effectLst/>
              </a:rPr>
              <a:t>, including—</a:t>
            </a:r>
          </a:p>
          <a:p>
            <a:pPr marL="320040" lvl="1" indent="0" fontAlgn="base">
              <a:buNone/>
            </a:pPr>
            <a:r>
              <a:rPr lang="en-US" b="0" i="0" dirty="0">
                <a:solidFill>
                  <a:schemeClr val="tx1"/>
                </a:solidFill>
                <a:effectLst/>
              </a:rPr>
              <a:t>(</a:t>
            </a:r>
            <a:r>
              <a:rPr lang="en-US" b="0" i="0" dirty="0" err="1">
                <a:solidFill>
                  <a:schemeClr val="tx1"/>
                </a:solidFill>
                <a:effectLst/>
              </a:rPr>
              <a:t>i</a:t>
            </a:r>
            <a:r>
              <a:rPr lang="en-US" b="0" i="0" dirty="0">
                <a:solidFill>
                  <a:schemeClr val="tx1"/>
                </a:solidFill>
                <a:effectLst/>
              </a:rPr>
              <a:t>) How the child’s disability affects the child’s involvement and progress in the general education curriculum (i.e., the same curriculum as for nondisabled children)</a:t>
            </a:r>
          </a:p>
        </p:txBody>
      </p:sp>
      <p:pic>
        <p:nvPicPr>
          <p:cNvPr id="7" name="Picture 6" descr="image of cover of IEP Tip Sheet PLAAFPs">
            <a:extLst>
              <a:ext uri="{FF2B5EF4-FFF2-40B4-BE49-F238E27FC236}">
                <a16:creationId xmlns:a16="http://schemas.microsoft.com/office/drawing/2014/main" id="{6C0C2671-AB0C-4EC8-BE6A-66E077DC961D}"/>
              </a:ext>
            </a:extLst>
          </p:cNvPr>
          <p:cNvPicPr>
            <a:picLocks noChangeAspect="1"/>
          </p:cNvPicPr>
          <p:nvPr/>
        </p:nvPicPr>
        <p:blipFill>
          <a:blip r:embed="rId3"/>
          <a:stretch>
            <a:fillRect/>
          </a:stretch>
        </p:blipFill>
        <p:spPr>
          <a:xfrm>
            <a:off x="8449947" y="1107996"/>
            <a:ext cx="3466245" cy="4827510"/>
          </a:xfrm>
          <a:prstGeom prst="rect">
            <a:avLst/>
          </a:prstGeom>
        </p:spPr>
      </p:pic>
      <p:sp>
        <p:nvSpPr>
          <p:cNvPr id="4" name="Text Placeholder 3">
            <a:extLst>
              <a:ext uri="{FF2B5EF4-FFF2-40B4-BE49-F238E27FC236}">
                <a16:creationId xmlns:a16="http://schemas.microsoft.com/office/drawing/2014/main" id="{CC882135-996A-4EA1-B289-C3F42C664CAC}"/>
              </a:ext>
            </a:extLst>
          </p:cNvPr>
          <p:cNvSpPr>
            <a:spLocks noGrp="1"/>
          </p:cNvSpPr>
          <p:nvPr>
            <p:ph type="body" sz="quarter" idx="13"/>
          </p:nvPr>
        </p:nvSpPr>
        <p:spPr>
          <a:xfrm>
            <a:off x="395115" y="6042090"/>
            <a:ext cx="11274552" cy="192024"/>
          </a:xfrm>
        </p:spPr>
        <p:txBody>
          <a:bodyPr/>
          <a:lstStyle/>
          <a:p>
            <a:r>
              <a:rPr lang="en-US" b="0" i="0" dirty="0">
                <a:solidFill>
                  <a:srgbClr val="343C47"/>
                </a:solidFill>
                <a:effectLst/>
                <a:hlinkClick r:id="rId4"/>
              </a:rPr>
              <a:t>IDEA Section 300.320(a)</a:t>
            </a:r>
            <a:endParaRPr lang="en-US" dirty="0"/>
          </a:p>
        </p:txBody>
      </p:sp>
      <p:sp>
        <p:nvSpPr>
          <p:cNvPr id="5" name="Slide Number Placeholder 4">
            <a:extLst>
              <a:ext uri="{FF2B5EF4-FFF2-40B4-BE49-F238E27FC236}">
                <a16:creationId xmlns:a16="http://schemas.microsoft.com/office/drawing/2014/main" id="{A35AA9C1-A00B-412C-AAA0-56E85A41E1A3}"/>
              </a:ext>
            </a:extLst>
          </p:cNvPr>
          <p:cNvSpPr>
            <a:spLocks noGrp="1"/>
          </p:cNvSpPr>
          <p:nvPr>
            <p:ph type="sldNum" sz="quarter" idx="14"/>
          </p:nvPr>
        </p:nvSpPr>
        <p:spPr/>
        <p:txBody>
          <a:bodyPr/>
          <a:lstStyle/>
          <a:p>
            <a:fld id="{99A20822-4A49-4D36-86E3-300BA48D3F00}" type="slidenum">
              <a:rPr lang="en-US" smtClean="0"/>
              <a:pPr/>
              <a:t>9</a:t>
            </a:fld>
            <a:endParaRPr lang="en-US"/>
          </a:p>
        </p:txBody>
      </p:sp>
    </p:spTree>
    <p:extLst>
      <p:ext uri="{BB962C8B-B14F-4D97-AF65-F5344CB8AC3E}">
        <p14:creationId xmlns:p14="http://schemas.microsoft.com/office/powerpoint/2010/main" val="2800777413"/>
      </p:ext>
    </p:extLst>
  </p:cSld>
  <p:clrMapOvr>
    <a:masterClrMapping/>
  </p:clrMapOvr>
</p:sld>
</file>

<file path=ppt/theme/theme1.xml><?xml version="1.0" encoding="utf-8"?>
<a:theme xmlns:a="http://schemas.openxmlformats.org/drawingml/2006/main" name="PROGRESS Center">
  <a:themeElements>
    <a:clrScheme name="PROGRESS Ctr Accent 1 AIR corporate 2-6">
      <a:dk1>
        <a:srgbClr val="59565A"/>
      </a:dk1>
      <a:lt1>
        <a:srgbClr val="FFFFFF"/>
      </a:lt1>
      <a:dk2>
        <a:srgbClr val="000000"/>
      </a:dk2>
      <a:lt2>
        <a:srgbClr val="E5F1F8"/>
      </a:lt2>
      <a:accent1>
        <a:srgbClr val="0076BD"/>
      </a:accent1>
      <a:accent2>
        <a:srgbClr val="003A70"/>
      </a:accent2>
      <a:accent3>
        <a:srgbClr val="4C902D"/>
      </a:accent3>
      <a:accent4>
        <a:srgbClr val="622E6C"/>
      </a:accent4>
      <a:accent5>
        <a:srgbClr val="E8980C"/>
      </a:accent5>
      <a:accent6>
        <a:srgbClr val="1B3D9D"/>
      </a:accent6>
      <a:hlink>
        <a:srgbClr val="0000FF"/>
      </a:hlink>
      <a:folHlink>
        <a:srgbClr val="800080"/>
      </a:folHlink>
    </a:clrScheme>
    <a:fontScheme name="AIR Board 2017">
      <a:majorFont>
        <a:latin typeface="Calibri"/>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400" dirty="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OGRESS Center-2022 Logo-030822.potx" id="{46877F2B-F4D6-4FD7-91C2-35B0065F148E}" vid="{D1E515A0-62AE-45BD-B8FF-277436754B4D}"/>
    </a:ext>
  </a:extLst>
</a:theme>
</file>

<file path=ppt/theme/theme2.xml><?xml version="1.0" encoding="utf-8"?>
<a:theme xmlns:a="http://schemas.openxmlformats.org/drawingml/2006/main" name="1_PROGRESS Center">
  <a:themeElements>
    <a:clrScheme name="PROGRESS Ctr Accent 1 AIR corporate 2-6">
      <a:dk1>
        <a:srgbClr val="59565A"/>
      </a:dk1>
      <a:lt1>
        <a:srgbClr val="FFFFFF"/>
      </a:lt1>
      <a:dk2>
        <a:srgbClr val="000000"/>
      </a:dk2>
      <a:lt2>
        <a:srgbClr val="E5F1F8"/>
      </a:lt2>
      <a:accent1>
        <a:srgbClr val="0076BD"/>
      </a:accent1>
      <a:accent2>
        <a:srgbClr val="003A70"/>
      </a:accent2>
      <a:accent3>
        <a:srgbClr val="4C902D"/>
      </a:accent3>
      <a:accent4>
        <a:srgbClr val="622E6C"/>
      </a:accent4>
      <a:accent5>
        <a:srgbClr val="E8980C"/>
      </a:accent5>
      <a:accent6>
        <a:srgbClr val="1B3D9D"/>
      </a:accent6>
      <a:hlink>
        <a:srgbClr val="0000FF"/>
      </a:hlink>
      <a:folHlink>
        <a:srgbClr val="800080"/>
      </a:folHlink>
    </a:clrScheme>
    <a:fontScheme name="AIR Board 2017">
      <a:majorFont>
        <a:latin typeface="Calibri"/>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400" dirty="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OGRESS Center-Image Options-042720.potx" id="{FFDCB90C-BCA4-4AAD-A543-A8418ECF49BA}" vid="{5DE8C55B-8984-4E98-9AD0-4E24780AA2FD}"/>
    </a:ext>
  </a:extLst>
</a:theme>
</file>

<file path=ppt/theme/theme3.xml><?xml version="1.0" encoding="utf-8"?>
<a:theme xmlns:a="http://schemas.openxmlformats.org/drawingml/2006/main" name="Office Theme">
  <a:themeElements>
    <a:clrScheme name="AIR 2017 Board Revised Colors">
      <a:dk1>
        <a:srgbClr val="595959"/>
      </a:dk1>
      <a:lt1>
        <a:srgbClr val="FFFFFF"/>
      </a:lt1>
      <a:dk2>
        <a:srgbClr val="319EFF"/>
      </a:dk2>
      <a:lt2>
        <a:srgbClr val="EAEAEA"/>
      </a:lt2>
      <a:accent1>
        <a:srgbClr val="003462"/>
      </a:accent1>
      <a:accent2>
        <a:srgbClr val="319EFF"/>
      </a:accent2>
      <a:accent3>
        <a:srgbClr val="00A791"/>
      </a:accent3>
      <a:accent4>
        <a:srgbClr val="F16114"/>
      </a:accent4>
      <a:accent5>
        <a:srgbClr val="EFB219"/>
      </a:accent5>
      <a:accent6>
        <a:srgbClr val="62CDFF"/>
      </a:accent6>
      <a:hlink>
        <a:srgbClr val="1707FC"/>
      </a:hlink>
      <a:folHlink>
        <a:srgbClr val="7030A0"/>
      </a:folHlink>
    </a:clrScheme>
    <a:fontScheme name="AIR Board 2017">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AIR 2017 Board Revised Colors">
      <a:dk1>
        <a:srgbClr val="595959"/>
      </a:dk1>
      <a:lt1>
        <a:srgbClr val="FFFFFF"/>
      </a:lt1>
      <a:dk2>
        <a:srgbClr val="319EFF"/>
      </a:dk2>
      <a:lt2>
        <a:srgbClr val="EAEAEA"/>
      </a:lt2>
      <a:accent1>
        <a:srgbClr val="003462"/>
      </a:accent1>
      <a:accent2>
        <a:srgbClr val="319EFF"/>
      </a:accent2>
      <a:accent3>
        <a:srgbClr val="00A791"/>
      </a:accent3>
      <a:accent4>
        <a:srgbClr val="F16114"/>
      </a:accent4>
      <a:accent5>
        <a:srgbClr val="EFB219"/>
      </a:accent5>
      <a:accent6>
        <a:srgbClr val="62CDFF"/>
      </a:accent6>
      <a:hlink>
        <a:srgbClr val="1707FC"/>
      </a:hlink>
      <a:folHlink>
        <a:srgbClr val="7030A0"/>
      </a:folHlink>
    </a:clrScheme>
    <a:fontScheme name="AIR Board 2017">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9a29b55a-3458-43b1-b5f5-8a06b1b83431">
      <Terms xmlns="http://schemas.microsoft.com/office/infopath/2007/PartnerControls"/>
    </lcf76f155ced4ddcb4097134ff3c332f>
    <TaxCatchAll xmlns="4a50c3af-328d-4c26-9632-e6dd7a90b192" xsi:nil="true"/>
    <SharedWithUsers xmlns="4a50c3af-328d-4c26-9632-e6dd7a90b192">
      <UserInfo>
        <DisplayName>Peterson, Amy</DisplayName>
        <AccountId>14</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873C9C38D4CE64E9D6A3BDA6AD05B18" ma:contentTypeVersion="17" ma:contentTypeDescription="Create a new document." ma:contentTypeScope="" ma:versionID="e545199c7379ffe12fa307627084356c">
  <xsd:schema xmlns:xsd="http://www.w3.org/2001/XMLSchema" xmlns:xs="http://www.w3.org/2001/XMLSchema" xmlns:p="http://schemas.microsoft.com/office/2006/metadata/properties" xmlns:ns2="9a29b55a-3458-43b1-b5f5-8a06b1b83431" xmlns:ns3="4a50c3af-328d-4c26-9632-e6dd7a90b192" targetNamespace="http://schemas.microsoft.com/office/2006/metadata/properties" ma:root="true" ma:fieldsID="ad3adc2b94047b736b7a8354987170c3" ns2:_="" ns3:_="">
    <xsd:import namespace="9a29b55a-3458-43b1-b5f5-8a06b1b83431"/>
    <xsd:import namespace="4a50c3af-328d-4c26-9632-e6dd7a90b192"/>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a29b55a-3458-43b1-b5f5-8a06b1b8343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b31da6f4-e52d-49d7-b108-9c7783d7746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a50c3af-328d-4c26-9632-e6dd7a90b19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71092aeb-ff14-4afd-8ff2-9f44c9105eb0}" ma:internalName="TaxCatchAll" ma:showField="CatchAllData" ma:web="4a50c3af-328d-4c26-9632-e6dd7a90b19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63C77B6-D79C-4692-AE58-9EB660BFA000}">
  <ds:schemaRefs>
    <ds:schemaRef ds:uri="http://schemas.microsoft.com/sharepoint/v3/contenttype/forms"/>
  </ds:schemaRefs>
</ds:datastoreItem>
</file>

<file path=customXml/itemProps2.xml><?xml version="1.0" encoding="utf-8"?>
<ds:datastoreItem xmlns:ds="http://schemas.openxmlformats.org/officeDocument/2006/customXml" ds:itemID="{91EAC94F-0CB7-47E2-B1CC-A0F105248E94}">
  <ds:schemaRefs>
    <ds:schemaRef ds:uri="9a29b55a-3458-43b1-b5f5-8a06b1b83431"/>
    <ds:schemaRef ds:uri="http://schemas.microsoft.com/office/infopath/2007/PartnerControls"/>
    <ds:schemaRef ds:uri="http://schemas.microsoft.com/office/2006/documentManagement/types"/>
    <ds:schemaRef ds:uri="4a50c3af-328d-4c26-9632-e6dd7a90b192"/>
    <ds:schemaRef ds:uri="http://schemas.microsoft.com/office/2006/metadata/properties"/>
    <ds:schemaRef ds:uri="http://www.w3.org/XML/1998/namespace"/>
    <ds:schemaRef ds:uri="http://purl.org/dc/dcmitype/"/>
    <ds:schemaRef ds:uri="http://schemas.openxmlformats.org/package/2006/metadata/core-properties"/>
    <ds:schemaRef ds:uri="http://purl.org/dc/terms/"/>
    <ds:schemaRef ds:uri="http://purl.org/dc/elements/1.1/"/>
  </ds:schemaRefs>
</ds:datastoreItem>
</file>

<file path=customXml/itemProps3.xml><?xml version="1.0" encoding="utf-8"?>
<ds:datastoreItem xmlns:ds="http://schemas.openxmlformats.org/officeDocument/2006/customXml" ds:itemID="{CC9BC49D-FC72-43C0-B9CF-61A05EFA02B1}">
  <ds:schemaRefs>
    <ds:schemaRef ds:uri="4a50c3af-328d-4c26-9632-e6dd7a90b192"/>
    <ds:schemaRef ds:uri="9a29b55a-3458-43b1-b5f5-8a06b1b8343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Secondary session draft slides</Template>
  <TotalTime>69</TotalTime>
  <Words>2509</Words>
  <Application>Microsoft Office PowerPoint</Application>
  <PresentationFormat>Widescreen</PresentationFormat>
  <Paragraphs>237</Paragraphs>
  <Slides>27</Slides>
  <Notes>17</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27</vt:i4>
      </vt:variant>
    </vt:vector>
  </HeadingPairs>
  <TitlesOfParts>
    <vt:vector size="34" baseType="lpstr">
      <vt:lpstr>Arial</vt:lpstr>
      <vt:lpstr>Arial Narrow</vt:lpstr>
      <vt:lpstr>Calibri</vt:lpstr>
      <vt:lpstr>Gill Sans MT</vt:lpstr>
      <vt:lpstr>Times New Roman</vt:lpstr>
      <vt:lpstr>PROGRESS Center</vt:lpstr>
      <vt:lpstr>1_PROGRESS Center</vt:lpstr>
      <vt:lpstr>Ensuring SDI in the Secondary Setting</vt:lpstr>
      <vt:lpstr>Outcomes</vt:lpstr>
      <vt:lpstr>Did you know?</vt:lpstr>
      <vt:lpstr>Our beliefs and expectations often determine the path we take or provide for our students.  </vt:lpstr>
      <vt:lpstr>The Importance of Holding High Expectations</vt:lpstr>
      <vt:lpstr>Setting the Stage for Effective Service Delivery in Secondary Settings</vt:lpstr>
      <vt:lpstr>Setting the Stage for Success</vt:lpstr>
      <vt:lpstr>The Design of SDI Depends on the Other Components of the IEP</vt:lpstr>
      <vt:lpstr>Where do we start? The PLAAFP Statement </vt:lpstr>
      <vt:lpstr>What is meant by present levels of academic achievement?</vt:lpstr>
      <vt:lpstr>What is meant by present levels of functional skills? </vt:lpstr>
      <vt:lpstr>What functional skills are necessary for successful post school outcomes?</vt:lpstr>
      <vt:lpstr>What does IDEA say about the statement of services and aids?</vt:lpstr>
      <vt:lpstr>What does IDEA say about the purpose of the statement of services and aids?</vt:lpstr>
      <vt:lpstr>Barriers to Providing SDI in Secondary Settings</vt:lpstr>
      <vt:lpstr>What are Supplementary Aids and Services? </vt:lpstr>
      <vt:lpstr>Instructional Accommodations v. Modifications</vt:lpstr>
      <vt:lpstr>What is Special Education or SDI?</vt:lpstr>
      <vt:lpstr>Why is SDI for mastery of strategy use important? </vt:lpstr>
      <vt:lpstr>Executive functioning skills are intentional and goal oriented</vt:lpstr>
      <vt:lpstr>Areas of Focus to Provide SDI in Secondary Settings </vt:lpstr>
      <vt:lpstr>Implementation Strategies from the Field </vt:lpstr>
      <vt:lpstr>Closing </vt:lpstr>
      <vt:lpstr>Ensure on High-Quality Programming and Instruction</vt:lpstr>
      <vt:lpstr>References</vt:lpstr>
      <vt:lpstr>Disclaimer</vt:lpstr>
      <vt:lpstr>PROGRESS Center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Ensuring SDI in the Secondary Setting</dc:title>
  <dc:subject/>
  <dc:creator>Peterson, Amy</dc:creator>
  <cp:keywords>PROGRESS Center</cp:keywords>
  <cp:lastModifiedBy>Peterson, Amy</cp:lastModifiedBy>
  <cp:revision>4</cp:revision>
  <cp:lastPrinted>2017-10-19T00:36:21Z</cp:lastPrinted>
  <dcterms:created xsi:type="dcterms:W3CDTF">2023-07-06T20:23:07Z</dcterms:created>
  <dcterms:modified xsi:type="dcterms:W3CDTF">2023-07-28T21:27:33Z</dcterms:modified>
  <cp:category>PROGRESS Center</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8b327038-9672-44f6-b820-c0a9711a584d</vt:lpwstr>
  </property>
  <property fmtid="{D5CDD505-2E9C-101B-9397-08002B2CF9AE}" pid="3" name="ContentTypeId">
    <vt:lpwstr>0x0101007873C9C38D4CE64E9D6A3BDA6AD05B18</vt:lpwstr>
  </property>
  <property fmtid="{D5CDD505-2E9C-101B-9397-08002B2CF9AE}" pid="4" name="TaxKeyword">
    <vt:lpwstr>1064;#PROGRESS Center|7b7bbe5b-d49b-4c50-b26f-171624f90b80</vt:lpwstr>
  </property>
  <property fmtid="{D5CDD505-2E9C-101B-9397-08002B2CF9AE}" pid="5" name="MediaServiceImageTags">
    <vt:lpwstr/>
  </property>
</Properties>
</file>