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8" r:id="rId5"/>
  </p:sldMasterIdLst>
  <p:notesMasterIdLst>
    <p:notesMasterId r:id="rId21"/>
  </p:notesMasterIdLst>
  <p:handoutMasterIdLst>
    <p:handoutMasterId r:id="rId22"/>
  </p:handoutMasterIdLst>
  <p:sldIdLst>
    <p:sldId id="1879" r:id="rId6"/>
    <p:sldId id="1868" r:id="rId7"/>
    <p:sldId id="1867" r:id="rId8"/>
    <p:sldId id="1883" r:id="rId9"/>
    <p:sldId id="1884" r:id="rId10"/>
    <p:sldId id="1874" r:id="rId11"/>
    <p:sldId id="1860" r:id="rId12"/>
    <p:sldId id="1870" r:id="rId13"/>
    <p:sldId id="1875" r:id="rId14"/>
    <p:sldId id="1876" r:id="rId15"/>
    <p:sldId id="757" r:id="rId16"/>
    <p:sldId id="1885" r:id="rId17"/>
    <p:sldId id="1886" r:id="rId18"/>
    <p:sldId id="423" r:id="rId19"/>
    <p:sldId id="412"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71BDA477-4368-6A82-8093-F61225D70F6D}" name="Bailey, Tessie" initials="BT" userId="S::tbailey@air.org::8fad8b4d-791e-4caa-89ed-605e4c91cf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9" name="Peterson, Amy" initials="PA" lastIdx="6" clrIdx="8">
    <p:extLst>
      <p:ext uri="{19B8F6BF-5375-455C-9EA6-DF929625EA0E}">
        <p15:presenceInfo xmlns:p15="http://schemas.microsoft.com/office/powerpoint/2012/main" userId="S::ampeterson@air.org::8c14dd6b-6031-4383-8241-8af97fa7035b"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BD"/>
    <a:srgbClr val="4C8C40"/>
    <a:srgbClr val="E6F1F9"/>
    <a:srgbClr val="AAC37E"/>
    <a:srgbClr val="E6E6E6"/>
    <a:srgbClr val="FFFFFF"/>
    <a:srgbClr val="0080A8"/>
    <a:srgbClr val="D5E2BF"/>
    <a:srgbClr val="000000"/>
    <a:srgbClr val="BAC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25678-B609-44F7-A024-C843EFB7674F}" v="20" dt="2023-08-01T12:30:11.177"/>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3792" autoAdjust="0"/>
  </p:normalViewPr>
  <p:slideViewPr>
    <p:cSldViewPr snapToGrid="0">
      <p:cViewPr varScale="1">
        <p:scale>
          <a:sx n="58" d="100"/>
          <a:sy n="58" d="100"/>
        </p:scale>
        <p:origin x="52" y="168"/>
      </p:cViewPr>
      <p:guideLst>
        <p:guide orient="horz" pos="3840"/>
        <p:guide pos="3840"/>
      </p:guideLst>
    </p:cSldViewPr>
  </p:slideViewPr>
  <p:outlineViewPr>
    <p:cViewPr>
      <p:scale>
        <a:sx n="33" d="100"/>
        <a:sy n="33" d="100"/>
      </p:scale>
      <p:origin x="0" y="-1330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3861"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0AC25678-B609-44F7-A024-C843EFB7674F}"/>
    <pc:docChg chg="custSel addSld delSld modSld">
      <pc:chgData name="Peterson, Amy" userId="8c14dd6b-6031-4383-8241-8af97fa7035b" providerId="ADAL" clId="{0AC25678-B609-44F7-A024-C843EFB7674F}" dt="2023-08-01T12:32:15.444" v="56"/>
      <pc:docMkLst>
        <pc:docMk/>
      </pc:docMkLst>
      <pc:sldChg chg="del">
        <pc:chgData name="Peterson, Amy" userId="8c14dd6b-6031-4383-8241-8af97fa7035b" providerId="ADAL" clId="{0AC25678-B609-44F7-A024-C843EFB7674F}" dt="2023-07-28T14:51:21.361" v="0" actId="47"/>
        <pc:sldMkLst>
          <pc:docMk/>
          <pc:sldMk cId="1925824829" sldId="410"/>
        </pc:sldMkLst>
      </pc:sldChg>
      <pc:sldChg chg="addSp modSp mod chgLayout">
        <pc:chgData name="Peterson, Amy" userId="8c14dd6b-6031-4383-8241-8af97fa7035b" providerId="ADAL" clId="{0AC25678-B609-44F7-A024-C843EFB7674F}" dt="2023-08-01T12:31:35.643" v="51"/>
        <pc:sldMkLst>
          <pc:docMk/>
          <pc:sldMk cId="3624262574" sldId="1860"/>
        </pc:sldMkLst>
        <pc:spChg chg="mod ord">
          <ac:chgData name="Peterson, Amy" userId="8c14dd6b-6031-4383-8241-8af97fa7035b" providerId="ADAL" clId="{0AC25678-B609-44F7-A024-C843EFB7674F}" dt="2023-08-01T12:31:26.578" v="49" actId="1036"/>
          <ac:spMkLst>
            <pc:docMk/>
            <pc:sldMk cId="3624262574" sldId="1860"/>
            <ac:spMk id="2" creationId="{EC4CFD0E-9653-4FD3-A523-DA2387DC6E09}"/>
          </ac:spMkLst>
        </pc:spChg>
        <pc:spChg chg="add mod ord">
          <ac:chgData name="Peterson, Amy" userId="8c14dd6b-6031-4383-8241-8af97fa7035b" providerId="ADAL" clId="{0AC25678-B609-44F7-A024-C843EFB7674F}" dt="2023-08-01T12:28:38.572" v="35" actId="20577"/>
          <ac:spMkLst>
            <pc:docMk/>
            <pc:sldMk cId="3624262574" sldId="1860"/>
            <ac:spMk id="3" creationId="{56DEDC60-5891-2071-2C03-23DF5E1F3267}"/>
          </ac:spMkLst>
        </pc:spChg>
        <pc:spChg chg="mod ord">
          <ac:chgData name="Peterson, Amy" userId="8c14dd6b-6031-4383-8241-8af97fa7035b" providerId="ADAL" clId="{0AC25678-B609-44F7-A024-C843EFB7674F}" dt="2023-08-01T12:28:06.293" v="31" actId="700"/>
          <ac:spMkLst>
            <pc:docMk/>
            <pc:sldMk cId="3624262574" sldId="1860"/>
            <ac:spMk id="5" creationId="{74A6492D-E050-4A69-91F1-7D4BF5E787AB}"/>
          </ac:spMkLst>
        </pc:spChg>
        <pc:picChg chg="mod ord">
          <ac:chgData name="Peterson, Amy" userId="8c14dd6b-6031-4383-8241-8af97fa7035b" providerId="ADAL" clId="{0AC25678-B609-44F7-A024-C843EFB7674F}" dt="2023-08-01T12:28:06.293" v="31" actId="700"/>
          <ac:picMkLst>
            <pc:docMk/>
            <pc:sldMk cId="3624262574" sldId="1860"/>
            <ac:picMk id="13" creationId="{2E3DABD5-3CF1-E2C3-1889-BC6F3485E5AA}"/>
          </ac:picMkLst>
        </pc:picChg>
        <pc:picChg chg="ord">
          <ac:chgData name="Peterson, Amy" userId="8c14dd6b-6031-4383-8241-8af97fa7035b" providerId="ADAL" clId="{0AC25678-B609-44F7-A024-C843EFB7674F}" dt="2023-08-01T12:31:35.643" v="51"/>
          <ac:picMkLst>
            <pc:docMk/>
            <pc:sldMk cId="3624262574" sldId="1860"/>
            <ac:picMk id="15" creationId="{9A5B016D-F5F7-ABB8-938B-C2AFCD12D568}"/>
          </ac:picMkLst>
        </pc:picChg>
      </pc:sldChg>
      <pc:sldChg chg="modSp modNotesTx">
        <pc:chgData name="Peterson, Amy" userId="8c14dd6b-6031-4383-8241-8af97fa7035b" providerId="ADAL" clId="{0AC25678-B609-44F7-A024-C843EFB7674F}" dt="2023-08-01T12:27:34.998" v="29" actId="6549"/>
        <pc:sldMkLst>
          <pc:docMk/>
          <pc:sldMk cId="0" sldId="1867"/>
        </pc:sldMkLst>
        <pc:picChg chg="mod">
          <ac:chgData name="Peterson, Amy" userId="8c14dd6b-6031-4383-8241-8af97fa7035b" providerId="ADAL" clId="{0AC25678-B609-44F7-A024-C843EFB7674F}" dt="2023-07-28T21:34:21.070" v="20"/>
          <ac:picMkLst>
            <pc:docMk/>
            <pc:sldMk cId="0" sldId="1867"/>
            <ac:picMk id="3074" creationId="{D99B82D5-E91B-401A-B3F6-E8CF2A02E230}"/>
          </ac:picMkLst>
        </pc:picChg>
      </pc:sldChg>
      <pc:sldChg chg="addSp modSp mod chgLayout modNotesTx">
        <pc:chgData name="Peterson, Amy" userId="8c14dd6b-6031-4383-8241-8af97fa7035b" providerId="ADAL" clId="{0AC25678-B609-44F7-A024-C843EFB7674F}" dt="2023-08-01T12:31:49.173" v="53"/>
        <pc:sldMkLst>
          <pc:docMk/>
          <pc:sldMk cId="1394260295" sldId="1870"/>
        </pc:sldMkLst>
        <pc:spChg chg="mod ord">
          <ac:chgData name="Peterson, Amy" userId="8c14dd6b-6031-4383-8241-8af97fa7035b" providerId="ADAL" clId="{0AC25678-B609-44F7-A024-C843EFB7674F}" dt="2023-08-01T12:28:52.924" v="37" actId="700"/>
          <ac:spMkLst>
            <pc:docMk/>
            <pc:sldMk cId="1394260295" sldId="1870"/>
            <ac:spMk id="2" creationId="{2F299FEF-41E0-460D-99ED-3E8E0FC882E6}"/>
          </ac:spMkLst>
        </pc:spChg>
        <pc:spChg chg="add mod ord">
          <ac:chgData name="Peterson, Amy" userId="8c14dd6b-6031-4383-8241-8af97fa7035b" providerId="ADAL" clId="{0AC25678-B609-44F7-A024-C843EFB7674F}" dt="2023-08-01T12:29:15.464" v="42" actId="20577"/>
          <ac:spMkLst>
            <pc:docMk/>
            <pc:sldMk cId="1394260295" sldId="1870"/>
            <ac:spMk id="3" creationId="{8BD4F3C2-8315-C5C6-38A0-0C0E06FB2207}"/>
          </ac:spMkLst>
        </pc:spChg>
        <pc:spChg chg="mod ord">
          <ac:chgData name="Peterson, Amy" userId="8c14dd6b-6031-4383-8241-8af97fa7035b" providerId="ADAL" clId="{0AC25678-B609-44F7-A024-C843EFB7674F}" dt="2023-08-01T12:28:52.924" v="37" actId="700"/>
          <ac:spMkLst>
            <pc:docMk/>
            <pc:sldMk cId="1394260295" sldId="1870"/>
            <ac:spMk id="6" creationId="{B52D5FC5-10B4-47BB-ACB7-249D416A55B4}"/>
          </ac:spMkLst>
        </pc:spChg>
        <pc:picChg chg="mod ord">
          <ac:chgData name="Peterson, Amy" userId="8c14dd6b-6031-4383-8241-8af97fa7035b" providerId="ADAL" clId="{0AC25678-B609-44F7-A024-C843EFB7674F}" dt="2023-08-01T12:29:02.814" v="40" actId="14100"/>
          <ac:picMkLst>
            <pc:docMk/>
            <pc:sldMk cId="1394260295" sldId="1870"/>
            <ac:picMk id="8" creationId="{9225FB00-C100-C56D-92E6-8A437CDB8F78}"/>
          </ac:picMkLst>
        </pc:picChg>
        <pc:picChg chg="ord">
          <ac:chgData name="Peterson, Amy" userId="8c14dd6b-6031-4383-8241-8af97fa7035b" providerId="ADAL" clId="{0AC25678-B609-44F7-A024-C843EFB7674F}" dt="2023-08-01T12:31:49.173" v="53"/>
          <ac:picMkLst>
            <pc:docMk/>
            <pc:sldMk cId="1394260295" sldId="1870"/>
            <ac:picMk id="10" creationId="{A6AC2337-FF1A-30FC-3FB0-22ACDAA34A7B}"/>
          </ac:picMkLst>
        </pc:picChg>
      </pc:sldChg>
      <pc:sldChg chg="del">
        <pc:chgData name="Peterson, Amy" userId="8c14dd6b-6031-4383-8241-8af97fa7035b" providerId="ADAL" clId="{0AC25678-B609-44F7-A024-C843EFB7674F}" dt="2023-07-28T14:51:32.602" v="4" actId="47"/>
        <pc:sldMkLst>
          <pc:docMk/>
          <pc:sldMk cId="578324828" sldId="1873"/>
        </pc:sldMkLst>
      </pc:sldChg>
      <pc:sldChg chg="addSp modSp mod">
        <pc:chgData name="Peterson, Amy" userId="8c14dd6b-6031-4383-8241-8af97fa7035b" providerId="ADAL" clId="{0AC25678-B609-44F7-A024-C843EFB7674F}" dt="2023-08-01T12:32:02.335" v="55"/>
        <pc:sldMkLst>
          <pc:docMk/>
          <pc:sldMk cId="522034489" sldId="1875"/>
        </pc:sldMkLst>
        <pc:spChg chg="add mod ord">
          <ac:chgData name="Peterson, Amy" userId="8c14dd6b-6031-4383-8241-8af97fa7035b" providerId="ADAL" clId="{0AC25678-B609-44F7-A024-C843EFB7674F}" dt="2023-08-01T12:32:02.335" v="55"/>
          <ac:spMkLst>
            <pc:docMk/>
            <pc:sldMk cId="522034489" sldId="1875"/>
            <ac:spMk id="2" creationId="{D02C3B5D-1D9E-C3D3-142A-C7D83103287A}"/>
          </ac:spMkLst>
        </pc:spChg>
        <pc:picChg chg="ord">
          <ac:chgData name="Peterson, Amy" userId="8c14dd6b-6031-4383-8241-8af97fa7035b" providerId="ADAL" clId="{0AC25678-B609-44F7-A024-C843EFB7674F}" dt="2023-08-01T12:31:57.513" v="54" actId="13244"/>
          <ac:picMkLst>
            <pc:docMk/>
            <pc:sldMk cId="522034489" sldId="1875"/>
            <ac:picMk id="11" creationId="{D6F6F329-1847-4801-BFDE-2A4FE2D4CEB6}"/>
          </ac:picMkLst>
        </pc:picChg>
      </pc:sldChg>
      <pc:sldChg chg="addSp modSp mod">
        <pc:chgData name="Peterson, Amy" userId="8c14dd6b-6031-4383-8241-8af97fa7035b" providerId="ADAL" clId="{0AC25678-B609-44F7-A024-C843EFB7674F}" dt="2023-08-01T12:32:15.444" v="56"/>
        <pc:sldMkLst>
          <pc:docMk/>
          <pc:sldMk cId="2085342665" sldId="1876"/>
        </pc:sldMkLst>
        <pc:spChg chg="add mod ord">
          <ac:chgData name="Peterson, Amy" userId="8c14dd6b-6031-4383-8241-8af97fa7035b" providerId="ADAL" clId="{0AC25678-B609-44F7-A024-C843EFB7674F}" dt="2023-08-01T12:32:15.444" v="56"/>
          <ac:spMkLst>
            <pc:docMk/>
            <pc:sldMk cId="2085342665" sldId="1876"/>
            <ac:spMk id="3" creationId="{71F516D1-F5B4-1BA9-75B4-278D458B4672}"/>
          </ac:spMkLst>
        </pc:spChg>
      </pc:sldChg>
      <pc:sldChg chg="del">
        <pc:chgData name="Peterson, Amy" userId="8c14dd6b-6031-4383-8241-8af97fa7035b" providerId="ADAL" clId="{0AC25678-B609-44F7-A024-C843EFB7674F}" dt="2023-07-28T14:51:29.362" v="3" actId="47"/>
        <pc:sldMkLst>
          <pc:docMk/>
          <pc:sldMk cId="2652495063" sldId="1878"/>
        </pc:sldMkLst>
      </pc:sldChg>
      <pc:sldChg chg="del">
        <pc:chgData name="Peterson, Amy" userId="8c14dd6b-6031-4383-8241-8af97fa7035b" providerId="ADAL" clId="{0AC25678-B609-44F7-A024-C843EFB7674F}" dt="2023-07-28T14:51:22.365" v="2" actId="47"/>
        <pc:sldMkLst>
          <pc:docMk/>
          <pc:sldMk cId="765417963" sldId="1880"/>
        </pc:sldMkLst>
      </pc:sldChg>
      <pc:sldChg chg="modSp mod">
        <pc:chgData name="Peterson, Amy" userId="8c14dd6b-6031-4383-8241-8af97fa7035b" providerId="ADAL" clId="{0AC25678-B609-44F7-A024-C843EFB7674F}" dt="2023-07-31T16:12:56.606" v="27" actId="6549"/>
        <pc:sldMkLst>
          <pc:docMk/>
          <pc:sldMk cId="3204698449" sldId="1883"/>
        </pc:sldMkLst>
        <pc:spChg chg="mod">
          <ac:chgData name="Peterson, Amy" userId="8c14dd6b-6031-4383-8241-8af97fa7035b" providerId="ADAL" clId="{0AC25678-B609-44F7-A024-C843EFB7674F}" dt="2023-07-31T16:12:56.606" v="27" actId="6549"/>
          <ac:spMkLst>
            <pc:docMk/>
            <pc:sldMk cId="3204698449" sldId="1883"/>
            <ac:spMk id="8" creationId="{918E4813-1F07-942D-76B0-271940FB41F0}"/>
          </ac:spMkLst>
        </pc:spChg>
      </pc:sldChg>
      <pc:sldChg chg="modSp mod">
        <pc:chgData name="Peterson, Amy" userId="8c14dd6b-6031-4383-8241-8af97fa7035b" providerId="ADAL" clId="{0AC25678-B609-44F7-A024-C843EFB7674F}" dt="2023-07-28T21:34:49.571" v="25"/>
        <pc:sldMkLst>
          <pc:docMk/>
          <pc:sldMk cId="3780055008" sldId="1885"/>
        </pc:sldMkLst>
        <pc:spChg chg="mod">
          <ac:chgData name="Peterson, Amy" userId="8c14dd6b-6031-4383-8241-8af97fa7035b" providerId="ADAL" clId="{0AC25678-B609-44F7-A024-C843EFB7674F}" dt="2023-07-28T14:52:10.257" v="8" actId="20577"/>
          <ac:spMkLst>
            <pc:docMk/>
            <pc:sldMk cId="3780055008" sldId="1885"/>
            <ac:spMk id="2" creationId="{77B96E97-DAC4-EAD7-2135-42A2B4B2667F}"/>
          </ac:spMkLst>
        </pc:spChg>
        <pc:spChg chg="ord">
          <ac:chgData name="Peterson, Amy" userId="8c14dd6b-6031-4383-8241-8af97fa7035b" providerId="ADAL" clId="{0AC25678-B609-44F7-A024-C843EFB7674F}" dt="2023-07-28T21:34:49.571" v="25"/>
          <ac:spMkLst>
            <pc:docMk/>
            <pc:sldMk cId="3780055008" sldId="1885"/>
            <ac:spMk id="5" creationId="{498188E3-4227-CBA7-CD05-D64F9B0C663C}"/>
          </ac:spMkLst>
        </pc:spChg>
        <pc:spChg chg="mod">
          <ac:chgData name="Peterson, Amy" userId="8c14dd6b-6031-4383-8241-8af97fa7035b" providerId="ADAL" clId="{0AC25678-B609-44F7-A024-C843EFB7674F}" dt="2023-07-28T21:34:47.671" v="24" actId="962"/>
          <ac:spMkLst>
            <pc:docMk/>
            <pc:sldMk cId="3780055008" sldId="1885"/>
            <ac:spMk id="11" creationId="{F53B30D2-F909-C6B2-73F4-85FFE861C6B2}"/>
          </ac:spMkLst>
        </pc:spChg>
      </pc:sldChg>
      <pc:sldChg chg="new del">
        <pc:chgData name="Peterson, Amy" userId="8c14dd6b-6031-4383-8241-8af97fa7035b" providerId="ADAL" clId="{0AC25678-B609-44F7-A024-C843EFB7674F}" dt="2023-08-01T12:28:46.321" v="36" actId="47"/>
        <pc:sldMkLst>
          <pc:docMk/>
          <pc:sldMk cId="2432524133" sldId="1887"/>
        </pc:sldMkLst>
      </pc:sldChg>
      <pc:sldChg chg="del">
        <pc:chgData name="Peterson, Amy" userId="8c14dd6b-6031-4383-8241-8af97fa7035b" providerId="ADAL" clId="{0AC25678-B609-44F7-A024-C843EFB7674F}" dt="2023-07-28T14:51:21.880" v="1" actId="47"/>
        <pc:sldMkLst>
          <pc:docMk/>
          <pc:sldMk cId="1255639927" sldId="4395"/>
        </pc:sldMkLst>
      </pc:sldChg>
      <pc:sldMasterChg chg="delSldLayout">
        <pc:chgData name="Peterson, Amy" userId="8c14dd6b-6031-4383-8241-8af97fa7035b" providerId="ADAL" clId="{0AC25678-B609-44F7-A024-C843EFB7674F}" dt="2023-07-28T14:51:29.362" v="3" actId="47"/>
        <pc:sldMasterMkLst>
          <pc:docMk/>
          <pc:sldMasterMk cId="397854331" sldId="2147483660"/>
        </pc:sldMasterMkLst>
        <pc:sldLayoutChg chg="del">
          <pc:chgData name="Peterson, Amy" userId="8c14dd6b-6031-4383-8241-8af97fa7035b" providerId="ADAL" clId="{0AC25678-B609-44F7-A024-C843EFB7674F}" dt="2023-07-28T14:51:29.362" v="3" actId="47"/>
          <pc:sldLayoutMkLst>
            <pc:docMk/>
            <pc:sldMasterMk cId="397854331" sldId="2147483660"/>
            <pc:sldLayoutMk cId="881459420" sldId="2147483687"/>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Arial"/>
                <a:sym typeface="Arial"/>
              </a:rPr>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pPr marL="0" marR="0" lvl="0" indent="0" algn="ctr" defTabSz="912937"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a:ln>
                  <a:noFill/>
                </a:ln>
                <a:solidFill>
                  <a:srgbClr val="595959"/>
                </a:solidFill>
                <a:effectLst/>
                <a:uLnTx/>
                <a:uFillTx/>
                <a:latin typeface="Calibri"/>
                <a:ea typeface="+mn-ea"/>
                <a:cs typeface="Arial"/>
                <a:sym typeface="Arial"/>
              </a:rPr>
              <a:pPr marL="0" marR="0" lvl="0" indent="0" algn="ctr" defTabSz="91293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95959"/>
              </a:solidFill>
              <a:effectLst/>
              <a:uLnTx/>
              <a:uFillTx/>
              <a:latin typeface="Calibri"/>
              <a:ea typeface="+mn-ea"/>
              <a:cs typeface="Arial"/>
              <a:sym typeface="Arial"/>
            </a:endParaRPr>
          </a:p>
        </p:txBody>
      </p:sp>
    </p:spTree>
    <p:extLst>
      <p:ext uri="{BB962C8B-B14F-4D97-AF65-F5344CB8AC3E}">
        <p14:creationId xmlns:p14="http://schemas.microsoft.com/office/powerpoint/2010/main" val="13473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350434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39538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91029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stay up to date, sign up for out newsletter on our home page or follow up on Twitter and Facebook.</a:t>
            </a:r>
          </a:p>
          <a:p>
            <a:endParaRPr lang="en-US"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3509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1083482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g"/><Relationship Id="rId9"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dirty="0"/>
              <a:t>References are 20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dirty="0"/>
              <a:t>Click to edit Master text styles</a:t>
            </a:r>
          </a:p>
          <a:p>
            <a:pPr marL="228600" lvl="1" indent="-228600">
              <a:lnSpc>
                <a:spcPct val="105000"/>
              </a:lnSpc>
              <a:buFont typeface="Arial" panose="020B0604020202020204" pitchFamily="34" charset="0"/>
              <a:buChar char="•"/>
            </a:pPr>
            <a:r>
              <a:rPr lang="en-US" dirty="0"/>
              <a:t>Second level</a:t>
            </a:r>
          </a:p>
          <a:p>
            <a:pPr marL="457200" lvl="2" indent="-228600">
              <a:lnSpc>
                <a:spcPct val="105000"/>
              </a:lnSpc>
              <a:buChar char="–"/>
            </a:pPr>
            <a:r>
              <a:rPr lang="en-US" dirty="0"/>
              <a:t>Third level</a:t>
            </a:r>
          </a:p>
          <a:p>
            <a:pPr marL="685800" lvl="3" indent="-228600">
              <a:lnSpc>
                <a:spcPct val="105000"/>
              </a:lnSpc>
              <a:buChar char="»"/>
            </a:pPr>
            <a:r>
              <a:rPr lang="en-US" dirty="0"/>
              <a:t>Fourth level</a:t>
            </a:r>
          </a:p>
          <a:p>
            <a:pPr marL="914400" lvl="4" indent="-228600">
              <a:lnSpc>
                <a:spcPct val="105000"/>
              </a:lnSpc>
              <a:buSzPct val="110000"/>
              <a:buChar char="◦"/>
            </a:pPr>
            <a:r>
              <a:rPr lang="en-US" dirty="0"/>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dirty="0"/>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202.403.5000</a:t>
            </a:r>
          </a:p>
          <a:p>
            <a:pPr lvl="0"/>
            <a:r>
              <a:rPr lang="en-US" dirty="0"/>
              <a:t>progresscenter@air.org</a:t>
            </a:r>
          </a:p>
          <a:p>
            <a:r>
              <a:rPr lang="en-US" dirty="0"/>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dirty="0">
                <a:solidFill>
                  <a:schemeClr val="tx1"/>
                </a:solidFill>
                <a:hlinkClick r:id="rId5"/>
              </a:rPr>
              <a:t>https://www.facebook.com/k12PROGRESS/</a:t>
            </a:r>
            <a:r>
              <a:rPr lang="en-US" sz="1800" dirty="0">
                <a:solidFill>
                  <a:schemeClr val="tx1"/>
                </a:solidFill>
              </a:rPr>
              <a:t> </a:t>
            </a:r>
          </a:p>
          <a:p>
            <a:pPr>
              <a:spcBef>
                <a:spcPts val="1500"/>
              </a:spcBef>
            </a:pPr>
            <a:r>
              <a:rPr lang="en-US" sz="1800" dirty="0">
                <a:solidFill>
                  <a:schemeClr val="tx1"/>
                </a:solidFill>
                <a:hlinkClick r:id="rId6"/>
              </a:rPr>
              <a:t>https://twitter.com/K12PROGRESS</a:t>
            </a:r>
            <a:endParaRPr lang="en-US" sz="1800" dirty="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dirty="0"/>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1216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52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00124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848232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endParaRPr lang="en-US" dirty="0"/>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915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144134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48009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537871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247601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79131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14682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726867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90984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8766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dirty="0"/>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84905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39231042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4483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585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dirty="0"/>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6808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845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2152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dirty="0"/>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dirty="0"/>
              <a:t>Bullet 1, bullet character 149. Wide screen content and all bullet text is Calibri 28 pts., black.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dirty="0"/>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8736102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 Id="rId4" Type="http://schemas.openxmlformats.org/officeDocument/2006/relationships/hyperlink" Target="https://promotingprogress.org/train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romotingprogress.org/news/connect-progress-center" TargetMode="External"/><Relationship Id="rId3" Type="http://schemas.openxmlformats.org/officeDocument/2006/relationships/hyperlink" Target="https://www.facebook.com/k12PROGRESS/" TargetMode="External"/><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twitter.com/K12PROGRE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twitter.com/K12PROGRES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hyperlink" Target="https://www.localitytokens.info/roadmap/"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hyperlink" Target="https://promotingprogress.org/news-events/prepping-progress-event-2023"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promotingprogress.org/development" TargetMode="Externa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 Id="rId5" Type="http://schemas.openxmlformats.org/officeDocument/2006/relationships/hyperlink" Target="https://promotingprogress.org/implementation"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p:txBody>
          <a:bodyPr>
            <a:normAutofit fontScale="90000"/>
          </a:bodyPr>
          <a:lstStyle/>
          <a:p>
            <a:r>
              <a:rPr lang="en-US" dirty="0"/>
              <a:t>Now That Your Supply Shelf Is Full, Let’s Promote Progress! </a:t>
            </a: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0"/>
          </p:nvPr>
        </p:nvSpPr>
        <p:spPr/>
        <p:txBody>
          <a:bodyPr/>
          <a:lstStyle/>
          <a:p>
            <a:r>
              <a:rPr lang="en-US" dirty="0"/>
              <a:t>August 3, 2023</a:t>
            </a:r>
          </a:p>
        </p:txBody>
      </p:sp>
      <p:pic>
        <p:nvPicPr>
          <p:cNvPr id="18" name="Picture Placeholder 17" descr="Shelf with school supplies">
            <a:extLst>
              <a:ext uri="{FF2B5EF4-FFF2-40B4-BE49-F238E27FC236}">
                <a16:creationId xmlns:a16="http://schemas.microsoft.com/office/drawing/2014/main" id="{7FEF4DDA-2C63-4C29-86F9-4A96D2E1395F}"/>
              </a:ext>
              <a:ext uri="{C183D7F6-B498-43B3-948B-1728B52AA6E4}">
                <adec:decorative xmlns:adec="http://schemas.microsoft.com/office/drawing/2017/decorative" val="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2725" r="22725"/>
          <a:stretch/>
        </p:blipFill>
        <p:spPr>
          <a:xfrm>
            <a:off x="7782767" y="0"/>
            <a:ext cx="4409233" cy="5389336"/>
          </a:xfrm>
        </p:spPr>
      </p:pic>
      <p:sp>
        <p:nvSpPr>
          <p:cNvPr id="12" name="Text Placeholder 11">
            <a:extLst>
              <a:ext uri="{FF2B5EF4-FFF2-40B4-BE49-F238E27FC236}">
                <a16:creationId xmlns:a16="http://schemas.microsoft.com/office/drawing/2014/main" id="{D9C368D6-DF1D-47D2-A5F1-AA977BBBF64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2905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72A3-9A27-4323-9E70-B53F554ABAA1}"/>
              </a:ext>
            </a:extLst>
          </p:cNvPr>
          <p:cNvSpPr>
            <a:spLocks noGrp="1"/>
          </p:cNvSpPr>
          <p:nvPr>
            <p:ph type="title"/>
          </p:nvPr>
        </p:nvSpPr>
        <p:spPr/>
        <p:txBody>
          <a:bodyPr/>
          <a:lstStyle/>
          <a:p>
            <a:r>
              <a:rPr lang="en-US" dirty="0"/>
              <a:t>Self-Paced Training Modules</a:t>
            </a:r>
          </a:p>
        </p:txBody>
      </p:sp>
      <p:pic>
        <p:nvPicPr>
          <p:cNvPr id="7" name="Picture 6" descr="Screenshot of PROGRESS's self-paced online modules">
            <a:extLst>
              <a:ext uri="{FF2B5EF4-FFF2-40B4-BE49-F238E27FC236}">
                <a16:creationId xmlns:a16="http://schemas.microsoft.com/office/drawing/2014/main" id="{DFA7C051-5A0A-4369-BCD8-C4752C389D22}"/>
              </a:ext>
            </a:extLst>
          </p:cNvPr>
          <p:cNvPicPr>
            <a:picLocks noChangeAspect="1"/>
          </p:cNvPicPr>
          <p:nvPr/>
        </p:nvPicPr>
        <p:blipFill>
          <a:blip r:embed="rId2"/>
          <a:stretch>
            <a:fillRect/>
          </a:stretch>
        </p:blipFill>
        <p:spPr>
          <a:xfrm>
            <a:off x="335280" y="1117204"/>
            <a:ext cx="6840887" cy="3624262"/>
          </a:xfrm>
          <a:prstGeom prst="rect">
            <a:avLst/>
          </a:prstGeom>
        </p:spPr>
      </p:pic>
      <p:pic>
        <p:nvPicPr>
          <p:cNvPr id="9" name="Picture 8" descr="Screenshot of PROGRESS's self-paced online modules">
            <a:extLst>
              <a:ext uri="{FF2B5EF4-FFF2-40B4-BE49-F238E27FC236}">
                <a16:creationId xmlns:a16="http://schemas.microsoft.com/office/drawing/2014/main" id="{E22E4ADA-BC0E-44E0-AC20-D3C14C1C3500}"/>
              </a:ext>
            </a:extLst>
          </p:cNvPr>
          <p:cNvPicPr>
            <a:picLocks noChangeAspect="1"/>
          </p:cNvPicPr>
          <p:nvPr/>
        </p:nvPicPr>
        <p:blipFill>
          <a:blip r:embed="rId3"/>
          <a:stretch>
            <a:fillRect/>
          </a:stretch>
        </p:blipFill>
        <p:spPr>
          <a:xfrm>
            <a:off x="6077903" y="2678803"/>
            <a:ext cx="5656897" cy="3552928"/>
          </a:xfrm>
          <a:prstGeom prst="rect">
            <a:avLst/>
          </a:prstGeom>
        </p:spPr>
      </p:pic>
      <p:sp>
        <p:nvSpPr>
          <p:cNvPr id="3" name="Text Placeholder 2">
            <a:extLst>
              <a:ext uri="{FF2B5EF4-FFF2-40B4-BE49-F238E27FC236}">
                <a16:creationId xmlns:a16="http://schemas.microsoft.com/office/drawing/2014/main" id="{71F516D1-F5B4-1BA9-75B4-278D458B4672}"/>
              </a:ext>
            </a:extLst>
          </p:cNvPr>
          <p:cNvSpPr>
            <a:spLocks noGrp="1"/>
          </p:cNvSpPr>
          <p:nvPr>
            <p:ph type="body" sz="quarter" idx="16"/>
          </p:nvPr>
        </p:nvSpPr>
        <p:spPr>
          <a:xfrm>
            <a:off x="457200" y="6135688"/>
            <a:ext cx="11337925" cy="192087"/>
          </a:xfrm>
        </p:spPr>
        <p:txBody>
          <a:bodyPr/>
          <a:lstStyle/>
          <a:p>
            <a:r>
              <a:rPr lang="en-US" dirty="0">
                <a:hlinkClick r:id="rId4"/>
              </a:rPr>
              <a:t>https://promotingprogress.org/training</a:t>
            </a:r>
            <a:r>
              <a:rPr lang="en-US" dirty="0"/>
              <a:t> </a:t>
            </a:r>
          </a:p>
        </p:txBody>
      </p:sp>
      <p:sp>
        <p:nvSpPr>
          <p:cNvPr id="5" name="Slide Number Placeholder 4">
            <a:extLst>
              <a:ext uri="{FF2B5EF4-FFF2-40B4-BE49-F238E27FC236}">
                <a16:creationId xmlns:a16="http://schemas.microsoft.com/office/drawing/2014/main" id="{9AA08924-B5F2-4864-95D9-ADC1F896CF48}"/>
              </a:ext>
            </a:extLst>
          </p:cNvPr>
          <p:cNvSpPr>
            <a:spLocks noGrp="1"/>
          </p:cNvSpPr>
          <p:nvPr>
            <p:ph type="sldNum" sz="quarter" idx="14"/>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208534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dirty="0"/>
              <a:t>Staying Connected With the </a:t>
            </a:r>
            <a:br>
              <a:rPr lang="en-US" dirty="0"/>
            </a:br>
            <a:r>
              <a:rPr lang="en-US" dirty="0"/>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338216"/>
            <a:ext cx="3613410" cy="1928081"/>
          </a:xfrm>
        </p:spPr>
        <p:txBody>
          <a:bodyPr/>
          <a:lstStyle/>
          <a:p>
            <a:pPr marL="0" indent="0">
              <a:buNone/>
            </a:pPr>
            <a:r>
              <a:rPr lang="en-US" dirty="0"/>
              <a:t>Connect to us on </a:t>
            </a:r>
            <a:r>
              <a:rPr lang="en-US" dirty="0">
                <a:hlinkClick r:id="rId3"/>
              </a:rPr>
              <a:t>Facebook</a:t>
            </a:r>
            <a:r>
              <a:rPr lang="en-US" dirty="0"/>
              <a:t> and </a:t>
            </a:r>
            <a:r>
              <a:rPr lang="en-US" dirty="0">
                <a:hlinkClick r:id="rId4"/>
              </a:rPr>
              <a:t>Twitter</a:t>
            </a:r>
            <a:r>
              <a:rPr lang="en-US" sz="2800" b="1" dirty="0"/>
              <a:t> @k12progress</a:t>
            </a:r>
            <a:endParaRPr lang="en-US" b="1" dirty="0"/>
          </a:p>
        </p:txBody>
      </p:sp>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5"/>
          <a:srcRect t="29165"/>
          <a:stretch/>
        </p:blipFill>
        <p:spPr>
          <a:xfrm>
            <a:off x="3906216" y="1830401"/>
            <a:ext cx="5427035" cy="1928081"/>
          </a:xfrm>
          <a:prstGeom prst="rect">
            <a:avLst/>
          </a:prstGeom>
          <a:ln>
            <a:solidFill>
              <a:schemeClr val="bg1">
                <a:lumMod val="75000"/>
              </a:schemeClr>
            </a:solidFill>
          </a:ln>
        </p:spPr>
      </p:pic>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6"/>
          <a:stretch>
            <a:fillRect/>
          </a:stretch>
        </p:blipFill>
        <p:spPr>
          <a:xfrm>
            <a:off x="7224513" y="258380"/>
            <a:ext cx="4691680" cy="2804134"/>
          </a:xfrm>
          <a:prstGeom prst="rect">
            <a:avLst/>
          </a:prstGeom>
          <a:ln>
            <a:solidFill>
              <a:schemeClr val="bg1">
                <a:lumMod val="75000"/>
              </a:schemeClr>
            </a:solidFill>
          </a:ln>
        </p:spPr>
      </p:pic>
      <p:pic>
        <p:nvPicPr>
          <p:cNvPr id="21" name="Picture 20" descr="Image of the sign up for the newsletter from the PROGRESS homepage showing join our mailing list to get the latest updates, a space for first name, last name, and email and a button to join. ">
            <a:extLst>
              <a:ext uri="{FF2B5EF4-FFF2-40B4-BE49-F238E27FC236}">
                <a16:creationId xmlns:a16="http://schemas.microsoft.com/office/drawing/2014/main" id="{9A5E0E34-9AD5-4DDA-B9CE-E2750D7D62C7}"/>
              </a:ext>
            </a:extLst>
          </p:cNvPr>
          <p:cNvPicPr>
            <a:picLocks noChangeAspect="1"/>
          </p:cNvPicPr>
          <p:nvPr/>
        </p:nvPicPr>
        <p:blipFill>
          <a:blip r:embed="rId7"/>
          <a:stretch>
            <a:fillRect/>
          </a:stretch>
        </p:blipFill>
        <p:spPr>
          <a:xfrm>
            <a:off x="380256" y="3988702"/>
            <a:ext cx="11612880" cy="1424581"/>
          </a:xfrm>
          <a:prstGeom prst="rect">
            <a:avLst/>
          </a:prstGeom>
        </p:spPr>
      </p:pic>
      <p:sp>
        <p:nvSpPr>
          <p:cNvPr id="22" name="Rectangle: Rounded Corners 21">
            <a:extLst>
              <a:ext uri="{FF2B5EF4-FFF2-40B4-BE49-F238E27FC236}">
                <a16:creationId xmlns:a16="http://schemas.microsoft.com/office/drawing/2014/main" id="{699B9A1C-52D2-49E5-BFE7-2BAEF53CAF07}"/>
              </a:ext>
            </a:extLst>
          </p:cNvPr>
          <p:cNvSpPr/>
          <p:nvPr/>
        </p:nvSpPr>
        <p:spPr>
          <a:xfrm>
            <a:off x="1093694" y="5565851"/>
            <a:ext cx="10004611" cy="49003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hlinkClick r:id="rId8"/>
              </a:rPr>
              <a:t>https://promotingprogress.org/news/connect-progress-center</a:t>
            </a:r>
            <a:r>
              <a:rPr kumimoji="0" lang="en-US" sz="200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35783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6E97-DAC4-EAD7-2135-42A2B4B2667F}"/>
              </a:ext>
            </a:extLst>
          </p:cNvPr>
          <p:cNvSpPr>
            <a:spLocks noGrp="1"/>
          </p:cNvSpPr>
          <p:nvPr>
            <p:ph type="title"/>
          </p:nvPr>
        </p:nvSpPr>
        <p:spPr>
          <a:xfrm>
            <a:off x="457200" y="0"/>
            <a:ext cx="11338560" cy="1107996"/>
          </a:xfrm>
        </p:spPr>
        <p:txBody>
          <a:bodyPr anchor="b">
            <a:normAutofit/>
          </a:bodyPr>
          <a:lstStyle/>
          <a:p>
            <a:r>
              <a:rPr lang="en-US"/>
              <a:t>Wait, </a:t>
            </a:r>
            <a:r>
              <a:rPr lang="en-US" dirty="0"/>
              <a:t>There </a:t>
            </a:r>
            <a:r>
              <a:rPr lang="en-US"/>
              <a:t>is More</a:t>
            </a:r>
            <a:r>
              <a:rPr lang="en-US" dirty="0"/>
              <a:t>!</a:t>
            </a:r>
          </a:p>
        </p:txBody>
      </p:sp>
      <p:sp>
        <p:nvSpPr>
          <p:cNvPr id="11" name="Text Placeholder 3">
            <a:extLst>
              <a:ext uri="{FF2B5EF4-FFF2-40B4-BE49-F238E27FC236}">
                <a16:creationId xmlns:a16="http://schemas.microsoft.com/office/drawing/2014/main" id="{F53B30D2-F909-C6B2-73F4-85FFE861C6B2}"/>
              </a:ext>
              <a:ext uri="{C183D7F6-B498-43B3-948B-1728B52AA6E4}">
                <adec:decorative xmlns:adec="http://schemas.microsoft.com/office/drawing/2017/decorative" val="1"/>
              </a:ext>
            </a:extLst>
          </p:cNvPr>
          <p:cNvSpPr>
            <a:spLocks noGrp="1"/>
          </p:cNvSpPr>
          <p:nvPr>
            <p:ph type="body" sz="quarter" idx="16"/>
          </p:nvPr>
        </p:nvSpPr>
        <p:spPr>
          <a:xfrm>
            <a:off x="457200" y="6135688"/>
            <a:ext cx="11337925" cy="192087"/>
          </a:xfrm>
        </p:spPr>
        <p:txBody>
          <a:bodyPr/>
          <a:lstStyle/>
          <a:p>
            <a:endParaRPr lang="en-US"/>
          </a:p>
        </p:txBody>
      </p:sp>
      <p:graphicFrame>
        <p:nvGraphicFramePr>
          <p:cNvPr id="6" name="Content Placeholder 5">
            <a:extLst>
              <a:ext uri="{FF2B5EF4-FFF2-40B4-BE49-F238E27FC236}">
                <a16:creationId xmlns:a16="http://schemas.microsoft.com/office/drawing/2014/main" id="{ACEBF757-75AA-AE62-9AC0-B531B8EBB520}"/>
              </a:ext>
            </a:extLst>
          </p:cNvPr>
          <p:cNvGraphicFramePr>
            <a:graphicFrameLocks noGrp="1"/>
          </p:cNvGraphicFramePr>
          <p:nvPr>
            <p:ph sz="quarter" idx="15"/>
            <p:extLst>
              <p:ext uri="{D42A27DB-BD31-4B8C-83A1-F6EECF244321}">
                <p14:modId xmlns:p14="http://schemas.microsoft.com/office/powerpoint/2010/main" val="2154890092"/>
              </p:ext>
            </p:extLst>
          </p:nvPr>
        </p:nvGraphicFramePr>
        <p:xfrm>
          <a:off x="457199" y="1102430"/>
          <a:ext cx="10847198" cy="5232414"/>
        </p:xfrm>
        <a:graphic>
          <a:graphicData uri="http://schemas.openxmlformats.org/drawingml/2006/table">
            <a:tbl>
              <a:tblPr firstRow="1" firstCol="1" bandRow="1">
                <a:tableStyleId>{31832965-C026-47F6-861E-5072A00C4E13}</a:tableStyleId>
              </a:tblPr>
              <a:tblGrid>
                <a:gridCol w="6124472">
                  <a:extLst>
                    <a:ext uri="{9D8B030D-6E8A-4147-A177-3AD203B41FA5}">
                      <a16:colId xmlns:a16="http://schemas.microsoft.com/office/drawing/2014/main" val="587882115"/>
                    </a:ext>
                  </a:extLst>
                </a:gridCol>
                <a:gridCol w="4722726">
                  <a:extLst>
                    <a:ext uri="{9D8B030D-6E8A-4147-A177-3AD203B41FA5}">
                      <a16:colId xmlns:a16="http://schemas.microsoft.com/office/drawing/2014/main" val="4272203072"/>
                    </a:ext>
                  </a:extLst>
                </a:gridCol>
              </a:tblGrid>
              <a:tr h="401143">
                <a:tc>
                  <a:txBody>
                    <a:bodyPr/>
                    <a:lstStyle/>
                    <a:p>
                      <a:pPr marL="0" marR="0">
                        <a:lnSpc>
                          <a:spcPct val="115000"/>
                        </a:lnSpc>
                        <a:spcBef>
                          <a:spcPts val="600"/>
                        </a:spcBef>
                        <a:spcAft>
                          <a:spcPts val="600"/>
                        </a:spcAft>
                      </a:pPr>
                      <a:r>
                        <a:rPr lang="en-US" sz="2100" dirty="0">
                          <a:effectLst/>
                        </a:rPr>
                        <a:t>Day 3 Schedule: August 4, 2023</a:t>
                      </a:r>
                      <a:endParaRPr lang="en-US" sz="2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20906" marR="120906" marT="0" marB="0" anchor="b"/>
                </a:tc>
                <a:tc>
                  <a:txBody>
                    <a:bodyPr/>
                    <a:lstStyle/>
                    <a:p>
                      <a:endParaRPr lang="en-US" dirty="0"/>
                    </a:p>
                  </a:txBody>
                  <a:tcPr marL="120906" marR="120906" marT="0" marB="0" anchor="b"/>
                </a:tc>
                <a:extLst>
                  <a:ext uri="{0D108BD9-81ED-4DB2-BD59-A6C34878D82A}">
                    <a16:rowId xmlns:a16="http://schemas.microsoft.com/office/drawing/2014/main" val="2558339873"/>
                  </a:ext>
                </a:extLst>
              </a:tr>
              <a:tr h="704375">
                <a:tc>
                  <a:txBody>
                    <a:bodyPr/>
                    <a:lstStyle/>
                    <a:p>
                      <a:pPr marL="0" marR="0">
                        <a:lnSpc>
                          <a:spcPct val="115000"/>
                        </a:lnSpc>
                        <a:spcBef>
                          <a:spcPts val="400"/>
                        </a:spcBef>
                        <a:spcAft>
                          <a:spcPts val="300"/>
                        </a:spcAft>
                      </a:pPr>
                      <a:r>
                        <a:rPr lang="en-US" sz="1800" dirty="0">
                          <a:effectLst/>
                        </a:rPr>
                        <a:t>11:00 a.m.–12:00 p.m. ET (10:00 a.m. CT/9:00 a.m. MT/8:00 a.m.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400"/>
                        </a:spcBef>
                        <a:spcAft>
                          <a:spcPts val="300"/>
                        </a:spcAft>
                      </a:pPr>
                      <a:r>
                        <a:rPr lang="en-US" sz="2100" dirty="0">
                          <a:effectLst/>
                        </a:rPr>
                        <a:t>General Session</a:t>
                      </a:r>
                      <a:endParaRPr lang="en-US" sz="2100" kern="1200" dirty="0">
                        <a:solidFill>
                          <a:schemeClr val="tx1"/>
                        </a:solidFill>
                        <a:effectLst/>
                        <a:latin typeface="+mn-lt"/>
                        <a:ea typeface="+mn-ea"/>
                        <a:cs typeface="+mn-cs"/>
                      </a:endParaRPr>
                    </a:p>
                  </a:txBody>
                  <a:tcPr marL="120906" marR="120906" marT="0" marB="0"/>
                </a:tc>
                <a:extLst>
                  <a:ext uri="{0D108BD9-81ED-4DB2-BD59-A6C34878D82A}">
                    <a16:rowId xmlns:a16="http://schemas.microsoft.com/office/drawing/2014/main" val="3358984055"/>
                  </a:ext>
                </a:extLst>
              </a:tr>
              <a:tr h="704375">
                <a:tc>
                  <a:txBody>
                    <a:bodyPr/>
                    <a:lstStyle/>
                    <a:p>
                      <a:pPr marL="0" marR="0">
                        <a:lnSpc>
                          <a:spcPct val="115000"/>
                        </a:lnSpc>
                        <a:spcBef>
                          <a:spcPts val="300"/>
                        </a:spcBef>
                        <a:spcAft>
                          <a:spcPts val="300"/>
                        </a:spcAft>
                      </a:pPr>
                      <a:r>
                        <a:rPr lang="en-US" sz="1800" dirty="0">
                          <a:effectLst/>
                        </a:rPr>
                        <a:t>12:00–12:30 p.m. ET (11:00 a.m. CT/10:00 a.m. MT/9:00 a.m.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a:effectLst/>
                        </a:rPr>
                        <a:t>Break</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2582813195"/>
                  </a:ext>
                </a:extLst>
              </a:tr>
              <a:tr h="704375">
                <a:tc>
                  <a:txBody>
                    <a:bodyPr/>
                    <a:lstStyle/>
                    <a:p>
                      <a:pPr marL="0" marR="0">
                        <a:lnSpc>
                          <a:spcPct val="115000"/>
                        </a:lnSpc>
                        <a:spcBef>
                          <a:spcPts val="300"/>
                        </a:spcBef>
                        <a:spcAft>
                          <a:spcPts val="300"/>
                        </a:spcAft>
                      </a:pPr>
                      <a:r>
                        <a:rPr lang="en-US" sz="1800" dirty="0">
                          <a:effectLst/>
                        </a:rPr>
                        <a:t>12:30–1:30 p.m. ET (11:30 a.m. CT/10:30 a.m. MT/9:30 a.m.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Concurrent Sessions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3056389489"/>
                  </a:ext>
                </a:extLst>
              </a:tr>
              <a:tr h="704375">
                <a:tc>
                  <a:txBody>
                    <a:bodyPr/>
                    <a:lstStyle/>
                    <a:p>
                      <a:pPr marL="0" marR="0">
                        <a:lnSpc>
                          <a:spcPct val="115000"/>
                        </a:lnSpc>
                        <a:spcBef>
                          <a:spcPts val="300"/>
                        </a:spcBef>
                        <a:spcAft>
                          <a:spcPts val="300"/>
                        </a:spcAft>
                      </a:pPr>
                      <a:r>
                        <a:rPr lang="en-US" sz="1800" dirty="0">
                          <a:effectLst/>
                        </a:rPr>
                        <a:t>1:30–1:45 p.m. ET (12:30 p.m. CT/11:30 a.m. MT/10:30 a.m.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Break</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4016501706"/>
                  </a:ext>
                </a:extLst>
              </a:tr>
              <a:tr h="704375">
                <a:tc>
                  <a:txBody>
                    <a:bodyPr/>
                    <a:lstStyle/>
                    <a:p>
                      <a:pPr marL="0" marR="0">
                        <a:lnSpc>
                          <a:spcPct val="115000"/>
                        </a:lnSpc>
                        <a:spcBef>
                          <a:spcPts val="300"/>
                        </a:spcBef>
                        <a:spcAft>
                          <a:spcPts val="300"/>
                        </a:spcAft>
                      </a:pPr>
                      <a:r>
                        <a:rPr lang="en-US" sz="1800" dirty="0">
                          <a:effectLst/>
                        </a:rPr>
                        <a:t>1:45–2:45 p.m. ET (12:45 p.m. CT/11:45 a.m. MT/10:45 a.m.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Concurrent Sessions (sessions repeated)</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214703679"/>
                  </a:ext>
                </a:extLst>
              </a:tr>
              <a:tr h="605324">
                <a:tc>
                  <a:txBody>
                    <a:bodyPr/>
                    <a:lstStyle/>
                    <a:p>
                      <a:pPr marL="0" marR="0">
                        <a:lnSpc>
                          <a:spcPct val="115000"/>
                        </a:lnSpc>
                        <a:spcBef>
                          <a:spcPts val="300"/>
                        </a:spcBef>
                        <a:spcAft>
                          <a:spcPts val="300"/>
                        </a:spcAft>
                      </a:pPr>
                      <a:r>
                        <a:rPr lang="en-US" sz="1800" dirty="0">
                          <a:effectLst/>
                        </a:rPr>
                        <a:t>2:45–3:00 p.m. ET (1:45 p.m. CT/12:45 p.m. MT/11:45 a.m.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300"/>
                        </a:spcAft>
                      </a:pPr>
                      <a:r>
                        <a:rPr lang="en-US" sz="2100" dirty="0">
                          <a:effectLst/>
                        </a:rPr>
                        <a:t>Break</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976545355"/>
                  </a:ext>
                </a:extLst>
              </a:tr>
              <a:tr h="697002">
                <a:tc>
                  <a:txBody>
                    <a:bodyPr/>
                    <a:lstStyle/>
                    <a:p>
                      <a:pPr marL="0" marR="0">
                        <a:lnSpc>
                          <a:spcPct val="115000"/>
                        </a:lnSpc>
                        <a:spcBef>
                          <a:spcPts val="300"/>
                        </a:spcBef>
                        <a:spcAft>
                          <a:spcPts val="300"/>
                        </a:spcAft>
                      </a:pPr>
                      <a:r>
                        <a:rPr lang="en-US" sz="1800" dirty="0">
                          <a:effectLst/>
                        </a:rPr>
                        <a:t>3:00–4:00 p.m. ET (2:00 p.m. CT/1:00 p.m. MT/12:00 p.m. 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tc>
                  <a:txBody>
                    <a:bodyPr/>
                    <a:lstStyle/>
                    <a:p>
                      <a:pPr marL="0" marR="0">
                        <a:lnSpc>
                          <a:spcPct val="115000"/>
                        </a:lnSpc>
                        <a:spcBef>
                          <a:spcPts val="300"/>
                        </a:spcBef>
                        <a:spcAft>
                          <a:spcPts val="400"/>
                        </a:spcAft>
                      </a:pPr>
                      <a:r>
                        <a:rPr lang="en-US" sz="2100" dirty="0">
                          <a:effectLst/>
                        </a:rPr>
                        <a:t>Closing Session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906" marR="120906" marT="0" marB="0"/>
                </a:tc>
                <a:extLst>
                  <a:ext uri="{0D108BD9-81ED-4DB2-BD59-A6C34878D82A}">
                    <a16:rowId xmlns:a16="http://schemas.microsoft.com/office/drawing/2014/main" val="209517263"/>
                  </a:ext>
                </a:extLst>
              </a:tr>
            </a:tbl>
          </a:graphicData>
        </a:graphic>
      </p:graphicFrame>
      <p:sp>
        <p:nvSpPr>
          <p:cNvPr id="5" name="Slide Number Placeholder 4">
            <a:extLst>
              <a:ext uri="{FF2B5EF4-FFF2-40B4-BE49-F238E27FC236}">
                <a16:creationId xmlns:a16="http://schemas.microsoft.com/office/drawing/2014/main" id="{498188E3-4227-CBA7-CD05-D64F9B0C663C}"/>
              </a:ext>
            </a:extLst>
          </p:cNvPr>
          <p:cNvSpPr>
            <a:spLocks noGrp="1"/>
          </p:cNvSpPr>
          <p:nvPr>
            <p:ph type="sldNum" sz="quarter" idx="14"/>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12</a:t>
            </a:fld>
            <a:endParaRPr lang="en-US"/>
          </a:p>
        </p:txBody>
      </p:sp>
    </p:spTree>
    <p:extLst>
      <p:ext uri="{BB962C8B-B14F-4D97-AF65-F5344CB8AC3E}">
        <p14:creationId xmlns:p14="http://schemas.microsoft.com/office/powerpoint/2010/main" val="378005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7D9-A1E1-1C6B-9C5D-EB1CEE358BB4}"/>
              </a:ext>
            </a:extLst>
          </p:cNvPr>
          <p:cNvSpPr>
            <a:spLocks noGrp="1"/>
          </p:cNvSpPr>
          <p:nvPr>
            <p:ph type="title"/>
          </p:nvPr>
        </p:nvSpPr>
        <p:spPr/>
        <p:txBody>
          <a:bodyPr/>
          <a:lstStyle/>
          <a:p>
            <a:r>
              <a:rPr lang="en-US" dirty="0"/>
              <a:t>All about Data-based Individualization</a:t>
            </a:r>
          </a:p>
        </p:txBody>
      </p:sp>
      <p:sp>
        <p:nvSpPr>
          <p:cNvPr id="6" name="Content Placeholder 5">
            <a:extLst>
              <a:ext uri="{FF2B5EF4-FFF2-40B4-BE49-F238E27FC236}">
                <a16:creationId xmlns:a16="http://schemas.microsoft.com/office/drawing/2014/main" id="{3EA0C30D-7B53-5912-A581-4BD711B3789E}"/>
              </a:ext>
            </a:extLst>
          </p:cNvPr>
          <p:cNvSpPr>
            <a:spLocks noGrp="1"/>
          </p:cNvSpPr>
          <p:nvPr>
            <p:ph idx="1"/>
          </p:nvPr>
        </p:nvSpPr>
        <p:spPr/>
        <p:txBody>
          <a:bodyPr/>
          <a:lstStyle/>
          <a:p>
            <a:pPr marL="342900" indent="-342900">
              <a:buFont typeface="Arial" panose="020B0604020202020204" pitchFamily="34" charset="0"/>
              <a:buChar char="•"/>
            </a:pPr>
            <a:r>
              <a:rPr lang="en-US" sz="2400" b="1" dirty="0">
                <a:effectLst/>
              </a:rPr>
              <a:t>General Session</a:t>
            </a:r>
            <a:r>
              <a:rPr lang="en-US" sz="2400" dirty="0">
                <a:effectLst/>
              </a:rPr>
              <a:t>: </a:t>
            </a:r>
            <a:r>
              <a:rPr lang="en-US" sz="2400" kern="1200" dirty="0">
                <a:solidFill>
                  <a:schemeClr val="tx1"/>
                </a:solidFill>
                <a:effectLst/>
                <a:latin typeface="+mn-lt"/>
                <a:ea typeface="+mn-ea"/>
                <a:cs typeface="+mn-cs"/>
              </a:rPr>
              <a:t>Introduction to Intensive Intervention </a:t>
            </a:r>
          </a:p>
          <a:p>
            <a:pPr marL="342900" indent="-342900">
              <a:buFont typeface="Arial" panose="020B0604020202020204" pitchFamily="34" charset="0"/>
              <a:buChar char="•"/>
            </a:pPr>
            <a:r>
              <a:rPr lang="en-US" sz="2400" b="1" dirty="0"/>
              <a:t>Concurrent Sessions: </a:t>
            </a:r>
          </a:p>
          <a:p>
            <a:pPr marL="571500" lvl="1" indent="-342900"/>
            <a:r>
              <a:rPr lang="en-US" sz="2400" dirty="0"/>
              <a:t>Using the Taxonomy of Intervention Intensity to Select, Design, and Intensify Intervention</a:t>
            </a:r>
          </a:p>
          <a:p>
            <a:pPr marL="571500" lvl="1" indent="-342900"/>
            <a:r>
              <a:rPr lang="en-US" sz="2400" dirty="0"/>
              <a:t>Using Academic Progress Monitoring for Individualized Instructional Planning</a:t>
            </a:r>
          </a:p>
          <a:p>
            <a:pPr marL="571500" lvl="1" indent="-342900"/>
            <a:r>
              <a:rPr lang="en-US" sz="2400" dirty="0"/>
              <a:t>Using Behavior Progress Monitoring for Individualized Instructional Planning</a:t>
            </a:r>
          </a:p>
          <a:p>
            <a:pPr marL="342900" indent="-342900">
              <a:buFont typeface="Arial" panose="020B0604020202020204" pitchFamily="34" charset="0"/>
              <a:buChar char="•"/>
            </a:pPr>
            <a:r>
              <a:rPr lang="en-US" sz="2400" b="1" dirty="0"/>
              <a:t>General Session: </a:t>
            </a:r>
            <a:r>
              <a:rPr lang="en-US" sz="2400" dirty="0"/>
              <a:t>Bringing It All Together: Keys to DBI Implementation </a:t>
            </a:r>
          </a:p>
          <a:p>
            <a:pPr marL="571500" lvl="1" indent="-342900"/>
            <a:endParaRPr lang="en-US" dirty="0"/>
          </a:p>
        </p:txBody>
      </p:sp>
      <p:pic>
        <p:nvPicPr>
          <p:cNvPr id="10" name="Content Placeholder 9" descr="A flow chart that shows a quick overview of the data-based individualization (D B I) process. A box on top states Validated Intervention Program, which points to an oval that states Progress Monitor (to determine response to intervention program). That breaks down to a non-responsive and responsive arrow. The responsive arrow points to back progress monitoring, and the non-responsive arrow points to the diagnostic data. From diagnostic data there is an arrow pointing to intervention adaptation which is followed by progress monitoring. From progress monitoring there are two options: responsive (pointing to continued progress monitoring) and non-responsive (pointing to diagnostic data) to illustrate the cyclical process.">
            <a:extLst>
              <a:ext uri="{FF2B5EF4-FFF2-40B4-BE49-F238E27FC236}">
                <a16:creationId xmlns:a16="http://schemas.microsoft.com/office/drawing/2014/main" id="{4505064A-F798-6B72-D386-835150A125F0}"/>
              </a:ext>
            </a:extLst>
          </p:cNvPr>
          <p:cNvPicPr>
            <a:picLocks noGrp="1" noChangeAspect="1"/>
          </p:cNvPicPr>
          <p:nvPr>
            <p:ph sz="quarter" idx="17"/>
          </p:nvPr>
        </p:nvPicPr>
        <p:blipFill>
          <a:blip r:embed="rId2" cstate="print">
            <a:extLst>
              <a:ext uri="{28A0092B-C50C-407E-A947-70E740481C1C}">
                <a14:useLocalDpi xmlns:a14="http://schemas.microsoft.com/office/drawing/2010/main" val="0"/>
              </a:ext>
            </a:extLst>
          </a:blip>
          <a:stretch>
            <a:fillRect/>
          </a:stretch>
        </p:blipFill>
        <p:spPr>
          <a:xfrm>
            <a:off x="7771707" y="1279525"/>
            <a:ext cx="3363711" cy="4846638"/>
          </a:xfrm>
        </p:spPr>
      </p:pic>
      <p:sp>
        <p:nvSpPr>
          <p:cNvPr id="7" name="Text Placeholder 6">
            <a:extLst>
              <a:ext uri="{FF2B5EF4-FFF2-40B4-BE49-F238E27FC236}">
                <a16:creationId xmlns:a16="http://schemas.microsoft.com/office/drawing/2014/main" id="{551FC119-BDD3-ED06-DAAE-FE743D7AC320}"/>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C4324C78-1AD8-0C39-E785-25419841EF72}"/>
              </a:ext>
            </a:extLst>
          </p:cNvPr>
          <p:cNvSpPr>
            <a:spLocks noGrp="1"/>
          </p:cNvSpPr>
          <p:nvPr>
            <p:ph type="sldNum" sz="quarter" idx="12"/>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210142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dirty="0"/>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14</a:t>
            </a:fld>
            <a:endParaRPr lang="en-US" dirty="0"/>
          </a:p>
        </p:txBody>
      </p:sp>
    </p:spTree>
    <p:extLst>
      <p:ext uri="{BB962C8B-B14F-4D97-AF65-F5344CB8AC3E}">
        <p14:creationId xmlns:p14="http://schemas.microsoft.com/office/powerpoint/2010/main" val="379333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A355-8C3E-5E51-BA1B-E3DDA98578ED}"/>
              </a:ext>
            </a:extLst>
          </p:cNvPr>
          <p:cNvSpPr>
            <a:spLocks noGrp="1"/>
          </p:cNvSpPr>
          <p:nvPr>
            <p:ph type="ctrTitle"/>
          </p:nvPr>
        </p:nvSpPr>
        <p:spPr>
          <a:xfrm>
            <a:off x="426719" y="-307777"/>
            <a:ext cx="5581229" cy="307777"/>
          </a:xfrm>
        </p:spPr>
        <p:txBody>
          <a:bodyPr vert="horz" wrap="square" lIns="0" tIns="0" rIns="0" bIns="0" rtlCol="0" anchor="b" anchorCtr="0">
            <a:spAutoFit/>
          </a:bodyPr>
          <a:lstStyle/>
          <a:p>
            <a:r>
              <a:rPr lang="en-US" dirty="0"/>
              <a:t>contact</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endParaRPr lang="en-US" dirty="0"/>
          </a:p>
          <a:p>
            <a:pPr>
              <a:lnSpc>
                <a:spcPct val="125000"/>
              </a:lnSpc>
            </a:pPr>
            <a:r>
              <a:rPr lang="en-US" dirty="0"/>
              <a:t>1400 Crystal Drive, 10th Floor</a:t>
            </a:r>
          </a:p>
          <a:p>
            <a:pPr>
              <a:lnSpc>
                <a:spcPct val="125000"/>
              </a:lnSpc>
            </a:pPr>
            <a:r>
              <a:rPr lang="en-US" dirty="0"/>
              <a:t>Arlington, VA 22202-3289</a:t>
            </a:r>
          </a:p>
          <a:p>
            <a:pPr lvl="0"/>
            <a:r>
              <a:rPr lang="en-US" dirty="0"/>
              <a:t>202.403.5000</a:t>
            </a:r>
          </a:p>
          <a:p>
            <a:pPr lvl="0"/>
            <a:r>
              <a:rPr lang="en-US" dirty="0"/>
              <a:t>progresscenter@air.org</a:t>
            </a:r>
          </a:p>
          <a:p>
            <a:r>
              <a:rPr lang="en-US" dirty="0"/>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dirty="0">
                <a:hlinkClick r:id="rId3"/>
              </a:rPr>
              <a:t>https://www.facebook.com/k12PROGRESS/</a:t>
            </a:r>
            <a:r>
              <a:rPr lang="en-US" dirty="0"/>
              <a:t> </a:t>
            </a:r>
          </a:p>
          <a:p>
            <a:r>
              <a:rPr lang="en-US" dirty="0">
                <a:hlinkClick r:id="rId4"/>
              </a:rPr>
              <a:t>https://twitter.com/K12PROGRESS</a:t>
            </a:r>
            <a:endParaRPr lang="en-US" dirty="0"/>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36719" y="6588098"/>
            <a:ext cx="538610" cy="107722"/>
          </a:xfrm>
        </p:spPr>
        <p:txBody>
          <a:bodyPr/>
          <a:lstStyle/>
          <a:p>
            <a:r>
              <a:rPr lang="en-US" dirty="0"/>
              <a:t>XXXXX_MO/22</a:t>
            </a:r>
          </a:p>
        </p:txBody>
      </p:sp>
    </p:spTree>
    <p:extLst>
      <p:ext uri="{BB962C8B-B14F-4D97-AF65-F5344CB8AC3E}">
        <p14:creationId xmlns:p14="http://schemas.microsoft.com/office/powerpoint/2010/main" val="159460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E88574-4C3D-4114-9C98-632331A3E590}"/>
              </a:ext>
            </a:extLst>
          </p:cNvPr>
          <p:cNvSpPr>
            <a:spLocks noGrp="1"/>
          </p:cNvSpPr>
          <p:nvPr>
            <p:ph type="title"/>
          </p:nvPr>
        </p:nvSpPr>
        <p:spPr/>
        <p:txBody>
          <a:bodyPr/>
          <a:lstStyle/>
          <a:p>
            <a:r>
              <a:rPr lang="en-US" dirty="0">
                <a:solidFill>
                  <a:schemeClr val="bg1"/>
                </a:solidFill>
              </a:rPr>
              <a:t>Thank You</a:t>
            </a:r>
          </a:p>
        </p:txBody>
      </p:sp>
      <p:pic>
        <p:nvPicPr>
          <p:cNvPr id="15" name="Content Placeholder 14" descr="Thank you made up of people">
            <a:extLst>
              <a:ext uri="{FF2B5EF4-FFF2-40B4-BE49-F238E27FC236}">
                <a16:creationId xmlns:a16="http://schemas.microsoft.com/office/drawing/2014/main" id="{5D556C2C-6F97-46FF-8B00-C217D030AB59}"/>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981142" y="253365"/>
            <a:ext cx="9656624" cy="5882323"/>
          </a:xfrm>
        </p:spPr>
      </p:pic>
    </p:spTree>
    <p:extLst>
      <p:ext uri="{BB962C8B-B14F-4D97-AF65-F5344CB8AC3E}">
        <p14:creationId xmlns:p14="http://schemas.microsoft.com/office/powerpoint/2010/main" val="69110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brightnessContrast contrast="-22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t="-2000" b="-2000"/>
          </a:stretch>
        </a:blipFill>
        <a:effectLst/>
      </p:bgPr>
    </p:bg>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A5C7AB4C-9F71-48B9-8952-683CC3F198DA}"/>
              </a:ext>
              <a:ext uri="{C183D7F6-B498-43B3-948B-1728B52AA6E4}">
                <adec:decorative xmlns:adec="http://schemas.microsoft.com/office/drawing/2017/decorative" val="1"/>
              </a:ext>
            </a:extLst>
          </p:cNvPr>
          <p:cNvSpPr/>
          <p:nvPr/>
        </p:nvSpPr>
        <p:spPr>
          <a:xfrm rot="8154745">
            <a:off x="6735150" y="4910151"/>
            <a:ext cx="914400" cy="914400"/>
          </a:xfrm>
          <a:prstGeom prst="teardrop">
            <a:avLst>
              <a:gd name="adj" fmla="val 99766"/>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41" name="Title 3"/>
          <p:cNvSpPr txBox="1">
            <a:spLocks noGrp="1"/>
          </p:cNvSpPr>
          <p:nvPr>
            <p:ph type="title"/>
          </p:nvPr>
        </p:nvSpPr>
        <p:spPr>
          <a:xfrm>
            <a:off x="395897" y="-168305"/>
            <a:ext cx="3958575" cy="2616537"/>
          </a:xfrm>
          <a:prstGeom prst="rect">
            <a:avLst/>
          </a:prstGeom>
        </p:spPr>
        <p:txBody>
          <a:bodyPr/>
          <a:lstStyle/>
          <a:p>
            <a:r>
              <a:rPr lang="en-US" dirty="0"/>
              <a:t>Implementing High-Quality Educational Programming </a:t>
            </a:r>
            <a:endParaRPr dirty="0"/>
          </a:p>
        </p:txBody>
      </p:sp>
      <p:pic>
        <p:nvPicPr>
          <p:cNvPr id="3074" name="Picture 2" descr="Cyclist Black Silhouette Clipart Free Stock Photo - Public Domain Pictures  | Bicycle, Black silhouette, Bike">
            <a:extLst>
              <a:ext uri="{FF2B5EF4-FFF2-40B4-BE49-F238E27FC236}">
                <a16:creationId xmlns:a16="http://schemas.microsoft.com/office/drawing/2014/main" id="{D99B82D5-E91B-401A-B3F6-E8CF2A02E23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23261" y="4030015"/>
            <a:ext cx="1378775" cy="917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83FE0B-340D-48FB-9BA6-30E30C880442}"/>
              </a:ext>
            </a:extLst>
          </p:cNvPr>
          <p:cNvSpPr/>
          <p:nvPr/>
        </p:nvSpPr>
        <p:spPr>
          <a:xfrm>
            <a:off x="1495383" y="3633803"/>
            <a:ext cx="1995963" cy="1286829"/>
          </a:xfrm>
          <a:prstGeom prst="rect">
            <a:avLst/>
          </a:prstGeom>
          <a:solidFill>
            <a:srgbClr val="92B7AB"/>
          </a:solidFill>
          <a:ln>
            <a:solidFill>
              <a:srgbClr val="92B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sym typeface="Arial"/>
              </a:rPr>
              <a:t>Educator Support</a:t>
            </a:r>
          </a:p>
        </p:txBody>
      </p:sp>
      <p:sp>
        <p:nvSpPr>
          <p:cNvPr id="10" name="Rectangle 9">
            <a:extLst>
              <a:ext uri="{FF2B5EF4-FFF2-40B4-BE49-F238E27FC236}">
                <a16:creationId xmlns:a16="http://schemas.microsoft.com/office/drawing/2014/main" id="{0A459A61-BB4D-4263-AB9A-140A6FBECC58}"/>
              </a:ext>
            </a:extLst>
          </p:cNvPr>
          <p:cNvSpPr/>
          <p:nvPr/>
        </p:nvSpPr>
        <p:spPr>
          <a:xfrm>
            <a:off x="6295279" y="4488771"/>
            <a:ext cx="2006592" cy="1069179"/>
          </a:xfrm>
          <a:prstGeom prst="rect">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sym typeface="Arial"/>
              </a:rPr>
              <a:t>Belonging</a:t>
            </a:r>
          </a:p>
        </p:txBody>
      </p:sp>
      <p:sp>
        <p:nvSpPr>
          <p:cNvPr id="5" name="Rectangle 4">
            <a:extLst>
              <a:ext uri="{FF2B5EF4-FFF2-40B4-BE49-F238E27FC236}">
                <a16:creationId xmlns:a16="http://schemas.microsoft.com/office/drawing/2014/main" id="{A700AADA-E36A-4727-8495-C8BDD6B2F0D1}"/>
              </a:ext>
            </a:extLst>
          </p:cNvPr>
          <p:cNvSpPr/>
          <p:nvPr/>
        </p:nvSpPr>
        <p:spPr>
          <a:xfrm>
            <a:off x="8840014" y="2875002"/>
            <a:ext cx="1739222" cy="1107996"/>
          </a:xfrm>
          <a:prstGeom prst="rect">
            <a:avLst/>
          </a:prstGeom>
          <a:solidFill>
            <a:srgbClr val="E4B959"/>
          </a:solidFill>
          <a:ln>
            <a:solidFill>
              <a:srgbClr val="E4B9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Effective Instruction</a:t>
            </a:r>
          </a:p>
        </p:txBody>
      </p:sp>
      <p:sp>
        <p:nvSpPr>
          <p:cNvPr id="2" name="Rectangle 1">
            <a:extLst>
              <a:ext uri="{FF2B5EF4-FFF2-40B4-BE49-F238E27FC236}">
                <a16:creationId xmlns:a16="http://schemas.microsoft.com/office/drawing/2014/main" id="{ACEC0931-BEA8-4845-880E-5C593E5411F7}"/>
              </a:ext>
            </a:extLst>
          </p:cNvPr>
          <p:cNvSpPr/>
          <p:nvPr/>
        </p:nvSpPr>
        <p:spPr>
          <a:xfrm>
            <a:off x="3895444" y="1194663"/>
            <a:ext cx="2006592" cy="1069179"/>
          </a:xfrm>
          <a:prstGeom prst="rect">
            <a:avLst/>
          </a:prstGeom>
          <a:solidFill>
            <a:srgbClr val="C76A5D"/>
          </a:solidFill>
          <a:ln>
            <a:solidFill>
              <a:srgbClr val="C76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sym typeface="Arial"/>
              </a:rPr>
              <a:t>Family Engagement </a:t>
            </a:r>
          </a:p>
        </p:txBody>
      </p:sp>
      <p:sp>
        <p:nvSpPr>
          <p:cNvPr id="3" name="Rectangle 2">
            <a:extLst>
              <a:ext uri="{FF2B5EF4-FFF2-40B4-BE49-F238E27FC236}">
                <a16:creationId xmlns:a16="http://schemas.microsoft.com/office/drawing/2014/main" id="{C6B596F4-812D-468B-920A-81C7E7BFF305}"/>
              </a:ext>
            </a:extLst>
          </p:cNvPr>
          <p:cNvSpPr/>
          <p:nvPr/>
        </p:nvSpPr>
        <p:spPr>
          <a:xfrm>
            <a:off x="7298575" y="92432"/>
            <a:ext cx="1739222" cy="1069179"/>
          </a:xfrm>
          <a:prstGeom prst="rect">
            <a:avLst/>
          </a:prstGeom>
          <a:solidFill>
            <a:srgbClr val="9A8EB2"/>
          </a:solidFill>
          <a:ln>
            <a:solidFill>
              <a:srgbClr val="9A8E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Ongoing Teaming</a:t>
            </a:r>
          </a:p>
        </p:txBody>
      </p:sp>
      <p:sp>
        <p:nvSpPr>
          <p:cNvPr id="8" name="TextBox 7">
            <a:extLst>
              <a:ext uri="{FF2B5EF4-FFF2-40B4-BE49-F238E27FC236}">
                <a16:creationId xmlns:a16="http://schemas.microsoft.com/office/drawing/2014/main" id="{4F1110E4-39E8-4DD3-A8D4-3B59FFEC00C6}"/>
              </a:ext>
            </a:extLst>
          </p:cNvPr>
          <p:cNvSpPr txBox="1"/>
          <p:nvPr/>
        </p:nvSpPr>
        <p:spPr>
          <a:xfrm>
            <a:off x="10340788" y="52091"/>
            <a:ext cx="1851212" cy="523220"/>
          </a:xfrm>
          <a:prstGeom prst="rect">
            <a:avLst/>
          </a:prstGeom>
          <a:solidFill>
            <a:srgbClr val="6A7F97"/>
          </a:solidFill>
          <a:ln>
            <a:solidFill>
              <a:srgbClr val="8E9EB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Arial"/>
                <a:sym typeface="Arial"/>
              </a:rPr>
              <a:t>Progress</a:t>
            </a:r>
          </a:p>
        </p:txBody>
      </p:sp>
      <p:sp>
        <p:nvSpPr>
          <p:cNvPr id="444" name="Slide Number Placeholder 1"/>
          <p:cNvSpPr txBox="1">
            <a:spLocks noGrp="1"/>
          </p:cNvSpPr>
          <p:nvPr>
            <p:ph type="sldNum" sz="quarter" idx="1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000" b="0" i="0" u="none" strike="noStrike" kern="1200" cap="none" spc="0" normalizeH="0" baseline="0" noProof="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000" b="0" i="0" u="none" strike="noStrike" kern="1200" cap="none" spc="0" normalizeH="0" baseline="0" noProof="0">
              <a:ln>
                <a:noFill/>
              </a:ln>
              <a:solidFill>
                <a:srgbClr val="59565A"/>
              </a:solidFill>
              <a:effectLst/>
              <a:uLnTx/>
              <a:uFillTx/>
              <a:latin typeface="Calibri"/>
              <a:cs typeface="Calibri"/>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F0719-0AA6-DE0C-8840-FCF2D3D51E6F}"/>
              </a:ext>
            </a:extLst>
          </p:cNvPr>
          <p:cNvSpPr>
            <a:spLocks noGrp="1"/>
          </p:cNvSpPr>
          <p:nvPr>
            <p:ph type="title"/>
          </p:nvPr>
        </p:nvSpPr>
        <p:spPr/>
        <p:txBody>
          <a:bodyPr/>
          <a:lstStyle/>
          <a:p>
            <a:r>
              <a:rPr lang="en-US" dirty="0"/>
              <a:t>How Can We Start the School Year Promoting Progress?</a:t>
            </a:r>
          </a:p>
        </p:txBody>
      </p:sp>
      <p:pic>
        <p:nvPicPr>
          <p:cNvPr id="3" name="Picture Placeholder 2" descr="Bary Lyman">
            <a:extLst>
              <a:ext uri="{FF2B5EF4-FFF2-40B4-BE49-F238E27FC236}">
                <a16:creationId xmlns:a16="http://schemas.microsoft.com/office/drawing/2014/main" id="{7001D61F-D0CC-183A-91F4-F5B93A233CA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846" b="3846"/>
          <a:stretch>
            <a:fillRect/>
          </a:stretch>
        </p:blipFill>
        <p:spPr>
          <a:xfrm>
            <a:off x="2490543" y="1325880"/>
            <a:ext cx="1828800" cy="1828800"/>
          </a:xfrm>
        </p:spPr>
      </p:pic>
      <p:sp>
        <p:nvSpPr>
          <p:cNvPr id="7" name="Text Placeholder 6">
            <a:extLst>
              <a:ext uri="{FF2B5EF4-FFF2-40B4-BE49-F238E27FC236}">
                <a16:creationId xmlns:a16="http://schemas.microsoft.com/office/drawing/2014/main" id="{8052345D-8906-FB95-03FB-8665301FC888}"/>
              </a:ext>
            </a:extLst>
          </p:cNvPr>
          <p:cNvSpPr>
            <a:spLocks noGrp="1"/>
          </p:cNvSpPr>
          <p:nvPr>
            <p:ph type="body" sz="quarter" idx="19"/>
          </p:nvPr>
        </p:nvSpPr>
        <p:spPr>
          <a:xfrm>
            <a:off x="2399103" y="3246120"/>
            <a:ext cx="2011680" cy="369887"/>
          </a:xfrm>
        </p:spPr>
        <p:txBody>
          <a:bodyPr/>
          <a:lstStyle/>
          <a:p>
            <a:r>
              <a:rPr lang="en-US" dirty="0"/>
              <a:t>Bart Lyman</a:t>
            </a:r>
          </a:p>
        </p:txBody>
      </p:sp>
      <p:sp>
        <p:nvSpPr>
          <p:cNvPr id="8" name="Text Placeholder 7">
            <a:extLst>
              <a:ext uri="{FF2B5EF4-FFF2-40B4-BE49-F238E27FC236}">
                <a16:creationId xmlns:a16="http://schemas.microsoft.com/office/drawing/2014/main" id="{918E4813-1F07-942D-76B0-271940FB41F0}"/>
              </a:ext>
            </a:extLst>
          </p:cNvPr>
          <p:cNvSpPr>
            <a:spLocks noGrp="1"/>
          </p:cNvSpPr>
          <p:nvPr>
            <p:ph type="body" sz="quarter" idx="23"/>
          </p:nvPr>
        </p:nvSpPr>
        <p:spPr>
          <a:xfrm>
            <a:off x="2399103" y="3767328"/>
            <a:ext cx="2011680" cy="2148840"/>
          </a:xfrm>
        </p:spPr>
        <p:txBody>
          <a:bodyPr/>
          <a:lstStyle/>
          <a:p>
            <a:r>
              <a:rPr lang="en-US" sz="2000" dirty="0">
                <a:effectLst/>
                <a:latin typeface="Calibri" panose="020F0502020204030204" pitchFamily="34" charset="0"/>
                <a:ea typeface="Calibri" panose="020F0502020204030204" pitchFamily="34" charset="0"/>
              </a:rPr>
              <a:t>School Psychologist and Professional Development Coordinator </a:t>
            </a:r>
          </a:p>
          <a:p>
            <a:r>
              <a:rPr lang="en-US" sz="2000" dirty="0">
                <a:effectLst/>
                <a:latin typeface="Calibri" panose="020F0502020204030204" pitchFamily="34" charset="0"/>
                <a:ea typeface="Calibri" panose="020F0502020204030204" pitchFamily="34" charset="0"/>
              </a:rPr>
              <a:t>Wyoming BOCES</a:t>
            </a:r>
            <a:endParaRPr lang="en-US" dirty="0"/>
          </a:p>
        </p:txBody>
      </p:sp>
      <p:pic>
        <p:nvPicPr>
          <p:cNvPr id="10" name="Picture Placeholder 9" descr="Nicolette Lesniak">
            <a:extLst>
              <a:ext uri="{FF2B5EF4-FFF2-40B4-BE49-F238E27FC236}">
                <a16:creationId xmlns:a16="http://schemas.microsoft.com/office/drawing/2014/main" id="{64B9FA47-2A99-BA71-08E9-467915ECD82A}"/>
              </a:ext>
            </a:extLst>
          </p:cNvPr>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a:stretch>
            <a:fillRect/>
          </a:stretch>
        </p:blipFill>
        <p:spPr>
          <a:ln>
            <a:noFill/>
          </a:ln>
        </p:spPr>
      </p:pic>
      <p:sp>
        <p:nvSpPr>
          <p:cNvPr id="13" name="Text Placeholder 12">
            <a:extLst>
              <a:ext uri="{FF2B5EF4-FFF2-40B4-BE49-F238E27FC236}">
                <a16:creationId xmlns:a16="http://schemas.microsoft.com/office/drawing/2014/main" id="{10674621-6617-ED54-B62B-D8522A1F2121}"/>
              </a:ext>
            </a:extLst>
          </p:cNvPr>
          <p:cNvSpPr>
            <a:spLocks noGrp="1"/>
          </p:cNvSpPr>
          <p:nvPr>
            <p:ph type="body" sz="quarter" idx="28"/>
          </p:nvPr>
        </p:nvSpPr>
        <p:spPr/>
        <p:txBody>
          <a:bodyPr/>
          <a:lstStyle/>
          <a:p>
            <a:r>
              <a:rPr lang="en-US" dirty="0"/>
              <a:t>Nicolette Lesniak</a:t>
            </a:r>
          </a:p>
        </p:txBody>
      </p:sp>
      <p:sp>
        <p:nvSpPr>
          <p:cNvPr id="14" name="Text Placeholder 13">
            <a:extLst>
              <a:ext uri="{FF2B5EF4-FFF2-40B4-BE49-F238E27FC236}">
                <a16:creationId xmlns:a16="http://schemas.microsoft.com/office/drawing/2014/main" id="{E65813E3-E86F-A3BE-C6E4-20516AA5543D}"/>
              </a:ext>
            </a:extLst>
          </p:cNvPr>
          <p:cNvSpPr>
            <a:spLocks noGrp="1"/>
          </p:cNvSpPr>
          <p:nvPr>
            <p:ph type="body" sz="quarter" idx="29"/>
          </p:nvPr>
        </p:nvSpPr>
        <p:spPr/>
        <p:txBody>
          <a:bodyPr/>
          <a:lstStyle/>
          <a:p>
            <a:r>
              <a:rPr lang="en-US" dirty="0"/>
              <a:t>Intensive Needs Teacher</a:t>
            </a:r>
          </a:p>
        </p:txBody>
      </p:sp>
      <p:pic>
        <p:nvPicPr>
          <p:cNvPr id="15" name="Picture Placeholder 14" descr="Pam White">
            <a:extLst>
              <a:ext uri="{FF2B5EF4-FFF2-40B4-BE49-F238E27FC236}">
                <a16:creationId xmlns:a16="http://schemas.microsoft.com/office/drawing/2014/main" id="{E1E6BE5A-137E-BF8A-3E6B-01A78E55EF37}"/>
              </a:ext>
            </a:extLst>
          </p:cNvPr>
          <p:cNvPicPr>
            <a:picLocks noGrp="1" noChangeAspect="1"/>
          </p:cNvPicPr>
          <p:nvPr>
            <p:ph type="pic" sz="quarter" idx="33"/>
          </p:nvPr>
        </p:nvPicPr>
        <p:blipFill>
          <a:blip r:embed="rId5" cstate="print">
            <a:extLst>
              <a:ext uri="{28A0092B-C50C-407E-A947-70E740481C1C}">
                <a14:useLocalDpi xmlns:a14="http://schemas.microsoft.com/office/drawing/2010/main" val="0"/>
              </a:ext>
            </a:extLst>
          </a:blip>
          <a:srcRect t="14500" b="14500"/>
          <a:stretch>
            <a:fillRect/>
          </a:stretch>
        </p:blipFill>
        <p:spPr>
          <a:xfrm>
            <a:off x="7849401" y="1325880"/>
            <a:ext cx="1828800" cy="1828800"/>
          </a:xfrm>
        </p:spPr>
      </p:pic>
      <p:sp>
        <p:nvSpPr>
          <p:cNvPr id="19" name="Text Placeholder 18">
            <a:extLst>
              <a:ext uri="{FF2B5EF4-FFF2-40B4-BE49-F238E27FC236}">
                <a16:creationId xmlns:a16="http://schemas.microsoft.com/office/drawing/2014/main" id="{93A9F512-49D1-CA6C-2FE5-5D27236AC183}"/>
              </a:ext>
            </a:extLst>
          </p:cNvPr>
          <p:cNvSpPr>
            <a:spLocks noGrp="1"/>
          </p:cNvSpPr>
          <p:nvPr>
            <p:ph type="body" sz="quarter" idx="34"/>
          </p:nvPr>
        </p:nvSpPr>
        <p:spPr>
          <a:xfrm>
            <a:off x="7757961" y="3246120"/>
            <a:ext cx="2011680" cy="369887"/>
          </a:xfrm>
        </p:spPr>
        <p:txBody>
          <a:bodyPr/>
          <a:lstStyle/>
          <a:p>
            <a:r>
              <a:rPr lang="en-US" dirty="0"/>
              <a:t>Pamela White</a:t>
            </a:r>
          </a:p>
        </p:txBody>
      </p:sp>
      <p:sp>
        <p:nvSpPr>
          <p:cNvPr id="20" name="Text Placeholder 19">
            <a:extLst>
              <a:ext uri="{FF2B5EF4-FFF2-40B4-BE49-F238E27FC236}">
                <a16:creationId xmlns:a16="http://schemas.microsoft.com/office/drawing/2014/main" id="{BABDC66F-F8EF-1EC5-39A5-9EB88E20AC5C}"/>
              </a:ext>
            </a:extLst>
          </p:cNvPr>
          <p:cNvSpPr>
            <a:spLocks noGrp="1"/>
          </p:cNvSpPr>
          <p:nvPr>
            <p:ph type="body" sz="quarter" idx="35"/>
          </p:nvPr>
        </p:nvSpPr>
        <p:spPr>
          <a:xfrm>
            <a:off x="7757961" y="3767328"/>
            <a:ext cx="2011680" cy="2148840"/>
          </a:xfrm>
        </p:spPr>
        <p:txBody>
          <a:bodyPr vert="horz" lIns="0" tIns="0" rIns="0" bIns="0" rtlCol="0" anchor="t">
            <a:normAutofit/>
          </a:bodyPr>
          <a:lstStyle/>
          <a:p>
            <a:r>
              <a:rPr lang="en-US" dirty="0"/>
              <a:t>Exceptional Student Services Instructional Support Specialist and Program Facilitator</a:t>
            </a:r>
          </a:p>
        </p:txBody>
      </p:sp>
      <p:sp>
        <p:nvSpPr>
          <p:cNvPr id="4" name="Slide Number Placeholder 3">
            <a:extLst>
              <a:ext uri="{FF2B5EF4-FFF2-40B4-BE49-F238E27FC236}">
                <a16:creationId xmlns:a16="http://schemas.microsoft.com/office/drawing/2014/main" id="{0ABA5F24-1AD0-8F1D-ECC8-70141AE36B23}"/>
              </a:ext>
            </a:extLst>
          </p:cNvPr>
          <p:cNvSpPr>
            <a:spLocks noGrp="1"/>
          </p:cNvSpPr>
          <p:nvPr>
            <p:ph type="sldNum" sz="quarter" idx="10"/>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320469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B46D-F948-FDDB-29F3-6DE30D9655F8}"/>
              </a:ext>
            </a:extLst>
          </p:cNvPr>
          <p:cNvSpPr>
            <a:spLocks noGrp="1"/>
          </p:cNvSpPr>
          <p:nvPr>
            <p:ph type="title"/>
          </p:nvPr>
        </p:nvSpPr>
        <p:spPr/>
        <p:txBody>
          <a:bodyPr/>
          <a:lstStyle/>
          <a:p>
            <a:r>
              <a:rPr lang="en-US" dirty="0"/>
              <a:t>Post Event Information</a:t>
            </a:r>
          </a:p>
        </p:txBody>
      </p:sp>
      <p:sp>
        <p:nvSpPr>
          <p:cNvPr id="3" name="Content Placeholder 2">
            <a:extLst>
              <a:ext uri="{FF2B5EF4-FFF2-40B4-BE49-F238E27FC236}">
                <a16:creationId xmlns:a16="http://schemas.microsoft.com/office/drawing/2014/main" id="{7DF5AA4C-8F29-CA45-D95F-764E39A843F2}"/>
              </a:ext>
            </a:extLst>
          </p:cNvPr>
          <p:cNvSpPr>
            <a:spLocks noGrp="1"/>
          </p:cNvSpPr>
          <p:nvPr>
            <p:ph sz="quarter" idx="15"/>
          </p:nvPr>
        </p:nvSpPr>
        <p:spPr/>
        <p:txBody>
          <a:bodyPr/>
          <a:lstStyle/>
          <a:p>
            <a:r>
              <a:rPr lang="en-US" sz="2800" dirty="0"/>
              <a:t>Missed a session? All sessions except the networking opportunities were recorded and will be posted on the PROGRESS Center website. </a:t>
            </a:r>
          </a:p>
          <a:p>
            <a:r>
              <a:rPr lang="en-US" dirty="0"/>
              <a:t>Need a certificate of attendance? A certificate will be sent to all participants who indicated in registration that they would like a certificate. The certificate will represent the total amount of time you participated in the event. </a:t>
            </a:r>
          </a:p>
          <a:p>
            <a:endParaRPr lang="en-US" sz="2800" dirty="0">
              <a:solidFill>
                <a:schemeClr val="tx2"/>
              </a:solidFill>
            </a:endParaRPr>
          </a:p>
          <a:p>
            <a:endParaRPr lang="en-US" dirty="0"/>
          </a:p>
        </p:txBody>
      </p:sp>
      <p:sp>
        <p:nvSpPr>
          <p:cNvPr id="4" name="Text Placeholder 3">
            <a:extLst>
              <a:ext uri="{FF2B5EF4-FFF2-40B4-BE49-F238E27FC236}">
                <a16:creationId xmlns:a16="http://schemas.microsoft.com/office/drawing/2014/main" id="{D0558445-5447-E512-7231-9B0FF3175653}"/>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CB33A30F-9064-0209-D057-6BB2524E1E24}"/>
              </a:ext>
            </a:extLst>
          </p:cNvPr>
          <p:cNvSpPr>
            <a:spLocks noGrp="1"/>
          </p:cNvSpPr>
          <p:nvPr>
            <p:ph type="sldNum" sz="quarter" idx="14"/>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321609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CCF-B0F5-4504-BFB8-76E9B8BEDAEF}"/>
              </a:ext>
            </a:extLst>
          </p:cNvPr>
          <p:cNvSpPr>
            <a:spLocks noGrp="1"/>
          </p:cNvSpPr>
          <p:nvPr>
            <p:ph type="title"/>
          </p:nvPr>
        </p:nvSpPr>
        <p:spPr/>
        <p:txBody>
          <a:bodyPr/>
          <a:lstStyle/>
          <a:p>
            <a:r>
              <a:rPr lang="en-US" dirty="0"/>
              <a:t>Where can I find all the resources that were shared? </a:t>
            </a:r>
          </a:p>
        </p:txBody>
      </p:sp>
      <p:pic>
        <p:nvPicPr>
          <p:cNvPr id="11" name="Content Placeholder 10" descr="Screenshot of PROGRESS Center resource webpage">
            <a:extLst>
              <a:ext uri="{FF2B5EF4-FFF2-40B4-BE49-F238E27FC236}">
                <a16:creationId xmlns:a16="http://schemas.microsoft.com/office/drawing/2014/main" id="{B21B5843-566F-4E7D-AD72-9DD6158E0389}"/>
              </a:ext>
            </a:extLst>
          </p:cNvPr>
          <p:cNvPicPr>
            <a:picLocks noGrp="1" noChangeAspect="1"/>
          </p:cNvPicPr>
          <p:nvPr>
            <p:ph sz="quarter" idx="15"/>
          </p:nvPr>
        </p:nvPicPr>
        <p:blipFill>
          <a:blip r:embed="rId2"/>
          <a:stretch>
            <a:fillRect/>
          </a:stretch>
        </p:blipFill>
        <p:spPr>
          <a:xfrm>
            <a:off x="2928654" y="1279525"/>
            <a:ext cx="6395016" cy="4846638"/>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id="{3878CCF9-B31F-4F6D-AC28-E54ACD8F54D8}"/>
              </a:ext>
            </a:extLst>
          </p:cNvPr>
          <p:cNvSpPr/>
          <p:nvPr/>
        </p:nvSpPr>
        <p:spPr>
          <a:xfrm>
            <a:off x="7101840" y="5273040"/>
            <a:ext cx="4145280" cy="594360"/>
          </a:xfrm>
          <a:prstGeom prst="roundRect">
            <a:avLst/>
          </a:prstGeom>
          <a:solidFill>
            <a:srgbClr val="4C8C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https://promotingprogress.org/</a:t>
            </a:r>
          </a:p>
        </p:txBody>
      </p:sp>
      <p:sp>
        <p:nvSpPr>
          <p:cNvPr id="5" name="Slide Number Placeholder 4">
            <a:extLst>
              <a:ext uri="{FF2B5EF4-FFF2-40B4-BE49-F238E27FC236}">
                <a16:creationId xmlns:a16="http://schemas.microsoft.com/office/drawing/2014/main" id="{FE661AC6-9688-48B3-8F7D-2E2D3A71421F}"/>
              </a:ext>
            </a:extLst>
          </p:cNvPr>
          <p:cNvSpPr>
            <a:spLocks noGrp="1"/>
          </p:cNvSpPr>
          <p:nvPr>
            <p:ph type="sldNum" sz="quarter" idx="14"/>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64525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a:xfrm>
            <a:off x="457200" y="11430"/>
            <a:ext cx="11338560" cy="1107996"/>
          </a:xfrm>
        </p:spPr>
        <p:txBody>
          <a:bodyPr/>
          <a:lstStyle/>
          <a:p>
            <a:r>
              <a:rPr lang="en-US" dirty="0"/>
              <a:t>Event Materials</a:t>
            </a:r>
          </a:p>
        </p:txBody>
      </p:sp>
      <p:pic>
        <p:nvPicPr>
          <p:cNvPr id="13" name="Content Placeholder 12" descr="Prepping for PROGRESS 2023 Event Archive and Materials webpage including intro text and accordions that can expand to show materials for each session">
            <a:extLst>
              <a:ext uri="{FF2B5EF4-FFF2-40B4-BE49-F238E27FC236}">
                <a16:creationId xmlns:a16="http://schemas.microsoft.com/office/drawing/2014/main" id="{2E3DABD5-3CF1-E2C3-1889-BC6F3485E5AA}"/>
              </a:ext>
            </a:extLst>
          </p:cNvPr>
          <p:cNvPicPr>
            <a:picLocks noGrp="1" noChangeAspect="1"/>
          </p:cNvPicPr>
          <p:nvPr>
            <p:ph sz="quarter" idx="15"/>
          </p:nvPr>
        </p:nvPicPr>
        <p:blipFill>
          <a:blip r:embed="rId3"/>
          <a:stretch>
            <a:fillRect/>
          </a:stretch>
        </p:blipFill>
        <p:spPr>
          <a:xfrm>
            <a:off x="2047894" y="1279525"/>
            <a:ext cx="8156537" cy="4846638"/>
          </a:xfrm>
        </p:spPr>
      </p:pic>
      <p:pic>
        <p:nvPicPr>
          <p:cNvPr id="15" name="Picture 14" descr="Example of one of the accordions expanded showing a session description and session materials">
            <a:extLst>
              <a:ext uri="{FF2B5EF4-FFF2-40B4-BE49-F238E27FC236}">
                <a16:creationId xmlns:a16="http://schemas.microsoft.com/office/drawing/2014/main" id="{9A5B016D-F5F7-ABB8-938B-C2AFCD12D568}"/>
              </a:ext>
            </a:extLst>
          </p:cNvPr>
          <p:cNvPicPr>
            <a:picLocks noChangeAspect="1"/>
          </p:cNvPicPr>
          <p:nvPr/>
        </p:nvPicPr>
        <p:blipFill>
          <a:blip r:embed="rId4"/>
          <a:stretch>
            <a:fillRect/>
          </a:stretch>
        </p:blipFill>
        <p:spPr>
          <a:xfrm>
            <a:off x="5166177" y="1469570"/>
            <a:ext cx="6250215" cy="4245429"/>
          </a:xfrm>
          <a:prstGeom prst="rect">
            <a:avLst/>
          </a:prstGeom>
        </p:spPr>
      </p:pic>
      <p:sp>
        <p:nvSpPr>
          <p:cNvPr id="3" name="Text Placeholder 2">
            <a:extLst>
              <a:ext uri="{FF2B5EF4-FFF2-40B4-BE49-F238E27FC236}">
                <a16:creationId xmlns:a16="http://schemas.microsoft.com/office/drawing/2014/main" id="{56DEDC60-5891-2071-2C03-23DF5E1F3267}"/>
              </a:ext>
            </a:extLst>
          </p:cNvPr>
          <p:cNvSpPr>
            <a:spLocks noGrp="1"/>
          </p:cNvSpPr>
          <p:nvPr>
            <p:ph type="body" sz="quarter" idx="16"/>
          </p:nvPr>
        </p:nvSpPr>
        <p:spPr/>
        <p:txBody>
          <a:bodyPr/>
          <a:lstStyle/>
          <a:p>
            <a:r>
              <a:rPr lang="en-US" dirty="0">
                <a:hlinkClick r:id="rId5"/>
              </a:rPr>
              <a:t>https://promotingprogress.org/news-events/prepping-progress-event-2023</a:t>
            </a:r>
            <a:r>
              <a:rPr lang="en-US" dirty="0"/>
              <a:t> </a:t>
            </a:r>
          </a:p>
        </p:txBody>
      </p:sp>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3624262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9FEF-41E0-460D-99ED-3E8E0FC882E6}"/>
              </a:ext>
            </a:extLst>
          </p:cNvPr>
          <p:cNvSpPr>
            <a:spLocks noGrp="1"/>
          </p:cNvSpPr>
          <p:nvPr>
            <p:ph type="title"/>
          </p:nvPr>
        </p:nvSpPr>
        <p:spPr/>
        <p:txBody>
          <a:bodyPr anchor="b">
            <a:normAutofit/>
          </a:bodyPr>
          <a:lstStyle/>
          <a:p>
            <a:r>
              <a:rPr lang="en-US" dirty="0"/>
              <a:t>PROGRESS Resources to Support the Development of High-Quality Educational Programming</a:t>
            </a:r>
          </a:p>
        </p:txBody>
      </p:sp>
      <p:pic>
        <p:nvPicPr>
          <p:cNvPr id="8" name="Content Placeholder 7" descr="Accordions showing Present Levels of Academic Achievement and Functional Performance, Measurable Annual Goals Monitoring Plans, Specially Designed Instruction, Supplementary Aids and Services, related Services, and Program Modifications &amp; Supports, Other Required Components, Additional Considerations, IEP Team ">
            <a:extLst>
              <a:ext uri="{FF2B5EF4-FFF2-40B4-BE49-F238E27FC236}">
                <a16:creationId xmlns:a16="http://schemas.microsoft.com/office/drawing/2014/main" id="{9225FB00-C100-C56D-92E6-8A437CDB8F78}"/>
              </a:ext>
            </a:extLst>
          </p:cNvPr>
          <p:cNvPicPr>
            <a:picLocks noGrp="1" noChangeAspect="1"/>
          </p:cNvPicPr>
          <p:nvPr>
            <p:ph idx="1"/>
          </p:nvPr>
        </p:nvPicPr>
        <p:blipFill>
          <a:blip r:embed="rId3"/>
          <a:stretch>
            <a:fillRect/>
          </a:stretch>
        </p:blipFill>
        <p:spPr>
          <a:xfrm>
            <a:off x="457200" y="1422183"/>
            <a:ext cx="10974346" cy="3985840"/>
          </a:xfrm>
          <a:prstGeom prst="rect">
            <a:avLst/>
          </a:prstGeom>
          <a:noFill/>
        </p:spPr>
      </p:pic>
      <p:pic>
        <p:nvPicPr>
          <p:cNvPr id="10" name="Picture 9" descr="Image of IEP Tip Sheets">
            <a:extLst>
              <a:ext uri="{FF2B5EF4-FFF2-40B4-BE49-F238E27FC236}">
                <a16:creationId xmlns:a16="http://schemas.microsoft.com/office/drawing/2014/main" id="{A6AC2337-FF1A-30FC-3FB0-22ACDAA34A7B}"/>
              </a:ext>
            </a:extLst>
          </p:cNvPr>
          <p:cNvPicPr>
            <a:picLocks noChangeAspect="1"/>
          </p:cNvPicPr>
          <p:nvPr/>
        </p:nvPicPr>
        <p:blipFill rotWithShape="1">
          <a:blip r:embed="rId4">
            <a:extLst>
              <a:ext uri="{28A0092B-C50C-407E-A947-70E740481C1C}">
                <a14:useLocalDpi xmlns:a14="http://schemas.microsoft.com/office/drawing/2010/main" val="0"/>
              </a:ext>
            </a:extLst>
          </a:blip>
          <a:srcRect l="4967" t="4027" r="6105" b="4027"/>
          <a:stretch/>
        </p:blipFill>
        <p:spPr>
          <a:xfrm>
            <a:off x="5693664" y="3700773"/>
            <a:ext cx="5401056" cy="2884430"/>
          </a:xfrm>
          <a:prstGeom prst="rect">
            <a:avLst/>
          </a:prstGeom>
        </p:spPr>
      </p:pic>
      <p:sp>
        <p:nvSpPr>
          <p:cNvPr id="3" name="Text Placeholder 2">
            <a:extLst>
              <a:ext uri="{FF2B5EF4-FFF2-40B4-BE49-F238E27FC236}">
                <a16:creationId xmlns:a16="http://schemas.microsoft.com/office/drawing/2014/main" id="{8BD4F3C2-8315-C5C6-38A0-0C0E06FB2207}"/>
              </a:ext>
            </a:extLst>
          </p:cNvPr>
          <p:cNvSpPr>
            <a:spLocks noGrp="1"/>
          </p:cNvSpPr>
          <p:nvPr>
            <p:ph type="body" sz="quarter" idx="16"/>
          </p:nvPr>
        </p:nvSpPr>
        <p:spPr/>
        <p:txBody>
          <a:bodyPr/>
          <a:lstStyle/>
          <a:p>
            <a:r>
              <a:rPr lang="en-US" dirty="0">
                <a:hlinkClick r:id="rId5"/>
              </a:rPr>
              <a:t>https://promotingprogress.org/development</a:t>
            </a:r>
            <a:r>
              <a:rPr lang="en-US" dirty="0"/>
              <a:t> </a:t>
            </a:r>
          </a:p>
        </p:txBody>
      </p:sp>
      <p:sp>
        <p:nvSpPr>
          <p:cNvPr id="6" name="Slide Number Placeholder 5">
            <a:extLst>
              <a:ext uri="{FF2B5EF4-FFF2-40B4-BE49-F238E27FC236}">
                <a16:creationId xmlns:a16="http://schemas.microsoft.com/office/drawing/2014/main" id="{B52D5FC5-10B4-47BB-ACB7-249D416A55B4}"/>
              </a:ext>
            </a:extLst>
          </p:cNvPr>
          <p:cNvSpPr>
            <a:spLocks noGrp="1"/>
          </p:cNvSpPr>
          <p:nvPr>
            <p:ph type="sldNum" sz="quarter" idx="12"/>
          </p:nvPr>
        </p:nvSpPr>
        <p:spPr/>
        <p:txBody>
          <a:bodyPr wrap="none" anchor="b">
            <a:normAutofit/>
          </a:bodyPr>
          <a:lstStyle/>
          <a:p>
            <a:pPr>
              <a:spcAft>
                <a:spcPts val="600"/>
              </a:spcAft>
            </a:pPr>
            <a:fld id="{BABF4E83-61DB-418F-A99F-17BC9BB58EF6}" type="slidenum">
              <a:rPr lang="en-US" smtClean="0"/>
              <a:pPr>
                <a:spcAft>
                  <a:spcPts val="600"/>
                </a:spcAft>
              </a:pPr>
              <a:t>8</a:t>
            </a:fld>
            <a:endParaRPr lang="en-US"/>
          </a:p>
        </p:txBody>
      </p:sp>
    </p:spTree>
    <p:extLst>
      <p:ext uri="{BB962C8B-B14F-4D97-AF65-F5344CB8AC3E}">
        <p14:creationId xmlns:p14="http://schemas.microsoft.com/office/powerpoint/2010/main" val="139426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40C88-9AB0-4629-BB0B-D778899F7BBC}"/>
              </a:ext>
            </a:extLst>
          </p:cNvPr>
          <p:cNvSpPr>
            <a:spLocks noGrp="1"/>
          </p:cNvSpPr>
          <p:nvPr>
            <p:ph type="title"/>
          </p:nvPr>
        </p:nvSpPr>
        <p:spPr/>
        <p:txBody>
          <a:bodyPr/>
          <a:lstStyle/>
          <a:p>
            <a:r>
              <a:rPr lang="en-US" dirty="0"/>
              <a:t>PROGRESS Resources to Support the Implementation of High-Quality Educational Programming</a:t>
            </a:r>
          </a:p>
        </p:txBody>
      </p:sp>
      <p:pic>
        <p:nvPicPr>
          <p:cNvPr id="11" name="Content Placeholder 10" descr="Screenshot of different resource titles: Effective Delivery of Services and Instruction, Belonging, Data Collection and Analysis for Continuous Improvement, Ongoing Teaming and Collaboration, Family Engagement, Support for Educators">
            <a:extLst>
              <a:ext uri="{FF2B5EF4-FFF2-40B4-BE49-F238E27FC236}">
                <a16:creationId xmlns:a16="http://schemas.microsoft.com/office/drawing/2014/main" id="{D6F6F329-1847-4801-BFDE-2A4FE2D4CEB6}"/>
              </a:ext>
            </a:extLst>
          </p:cNvPr>
          <p:cNvPicPr>
            <a:picLocks noGrp="1" noChangeAspect="1"/>
          </p:cNvPicPr>
          <p:nvPr>
            <p:ph sz="quarter" idx="15"/>
          </p:nvPr>
        </p:nvPicPr>
        <p:blipFill rotWithShape="1">
          <a:blip r:embed="rId2"/>
          <a:srcRect b="6640"/>
          <a:stretch/>
        </p:blipFill>
        <p:spPr>
          <a:xfrm>
            <a:off x="243623" y="1263965"/>
            <a:ext cx="12427990" cy="3749995"/>
          </a:xfrm>
        </p:spPr>
      </p:pic>
      <p:pic>
        <p:nvPicPr>
          <p:cNvPr id="18" name="Picture 17" descr="Screenshot of Belonging Stories from the Classroom video">
            <a:extLst>
              <a:ext uri="{FF2B5EF4-FFF2-40B4-BE49-F238E27FC236}">
                <a16:creationId xmlns:a16="http://schemas.microsoft.com/office/drawing/2014/main" id="{7E34EDB5-B196-4240-9B2A-59E51F4677FF}"/>
              </a:ext>
            </a:extLst>
          </p:cNvPr>
          <p:cNvPicPr>
            <a:picLocks noChangeAspect="1"/>
          </p:cNvPicPr>
          <p:nvPr/>
        </p:nvPicPr>
        <p:blipFill rotWithShape="1">
          <a:blip r:embed="rId3"/>
          <a:srcRect l="3638" t="3508" r="6591" b="2972"/>
          <a:stretch/>
        </p:blipFill>
        <p:spPr>
          <a:xfrm>
            <a:off x="7709247" y="1573594"/>
            <a:ext cx="3755089" cy="2122619"/>
          </a:xfrm>
          <a:prstGeom prst="rect">
            <a:avLst/>
          </a:prstGeom>
        </p:spPr>
      </p:pic>
      <p:pic>
        <p:nvPicPr>
          <p:cNvPr id="16" name="Picture 15" descr="Screenshot of Instructional Practice resources">
            <a:extLst>
              <a:ext uri="{FF2B5EF4-FFF2-40B4-BE49-F238E27FC236}">
                <a16:creationId xmlns:a16="http://schemas.microsoft.com/office/drawing/2014/main" id="{E6B04BE7-76D2-4C19-AB79-405853D8A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740" y="3696213"/>
            <a:ext cx="5268060" cy="2886478"/>
          </a:xfrm>
          <a:prstGeom prst="rect">
            <a:avLst/>
          </a:prstGeom>
        </p:spPr>
      </p:pic>
      <p:sp>
        <p:nvSpPr>
          <p:cNvPr id="2" name="Text Placeholder 2">
            <a:extLst>
              <a:ext uri="{FF2B5EF4-FFF2-40B4-BE49-F238E27FC236}">
                <a16:creationId xmlns:a16="http://schemas.microsoft.com/office/drawing/2014/main" id="{D02C3B5D-1D9E-C3D3-142A-C7D83103287A}"/>
              </a:ext>
            </a:extLst>
          </p:cNvPr>
          <p:cNvSpPr>
            <a:spLocks noGrp="1"/>
          </p:cNvSpPr>
          <p:nvPr>
            <p:ph type="body" sz="quarter" idx="16"/>
          </p:nvPr>
        </p:nvSpPr>
        <p:spPr>
          <a:xfrm>
            <a:off x="457200" y="6135688"/>
            <a:ext cx="11337925" cy="192087"/>
          </a:xfrm>
        </p:spPr>
        <p:txBody>
          <a:bodyPr/>
          <a:lstStyle/>
          <a:p>
            <a:r>
              <a:rPr lang="en-US" dirty="0">
                <a:hlinkClick r:id="rId5"/>
              </a:rPr>
              <a:t>https://promotingprogress.org/implementation</a:t>
            </a:r>
            <a:r>
              <a:rPr lang="en-US" dirty="0"/>
              <a:t> </a:t>
            </a:r>
          </a:p>
        </p:txBody>
      </p:sp>
      <p:sp>
        <p:nvSpPr>
          <p:cNvPr id="6" name="Slide Number Placeholder 5">
            <a:extLst>
              <a:ext uri="{FF2B5EF4-FFF2-40B4-BE49-F238E27FC236}">
                <a16:creationId xmlns:a16="http://schemas.microsoft.com/office/drawing/2014/main" id="{C8AE2484-2B1E-41E2-A742-5A37F9F8966E}"/>
              </a:ext>
            </a:extLst>
          </p:cNvPr>
          <p:cNvSpPr>
            <a:spLocks noGrp="1"/>
          </p:cNvSpPr>
          <p:nvPr>
            <p:ph type="sldNum" sz="quarter" idx="14"/>
          </p:nvPr>
        </p:nvSpPr>
        <p:spPr/>
        <p:txBody>
          <a:bodyPr/>
          <a:lstStyle/>
          <a:p>
            <a:fld id="{BABF4E83-61DB-418F-A99F-17BC9BB58EF6}" type="slidenum">
              <a:rPr lang="en-US" smtClean="0"/>
              <a:t>9</a:t>
            </a:fld>
            <a:endParaRPr lang="en-US"/>
          </a:p>
        </p:txBody>
      </p:sp>
    </p:spTree>
    <p:extLst>
      <p:ext uri="{BB962C8B-B14F-4D97-AF65-F5344CB8AC3E}">
        <p14:creationId xmlns:p14="http://schemas.microsoft.com/office/powerpoint/2010/main" val="522034489"/>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8A803A-C69A-4B4B-AB59-62C06EE63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elements/1.1/"/>
    <ds:schemaRef ds:uri="http://schemas.microsoft.com/office/2006/documentManagement/types"/>
    <ds:schemaRef ds:uri="http://purl.org/dc/dcmitype/"/>
    <ds:schemaRef ds:uri="9a29b55a-3458-43b1-b5f5-8a06b1b8343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4a50c3af-328d-4c26-9632-e6dd7a90b192"/>
    <ds:schemaRef ds:uri="http://purl.org/dc/term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1431</TotalTime>
  <Words>1002</Words>
  <Application>Microsoft Office PowerPoint</Application>
  <PresentationFormat>Widescreen</PresentationFormat>
  <Paragraphs>102</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Gill Sans MT</vt:lpstr>
      <vt:lpstr>Times New Roman</vt:lpstr>
      <vt:lpstr>PROGRESS Center</vt:lpstr>
      <vt:lpstr>1_PROGRESS Center</vt:lpstr>
      <vt:lpstr>Now That Your Supply Shelf Is Full, Let’s Promote Progress! </vt:lpstr>
      <vt:lpstr>Thank You</vt:lpstr>
      <vt:lpstr>Implementing High-Quality Educational Programming </vt:lpstr>
      <vt:lpstr>How Can We Start the School Year Promoting Progress?</vt:lpstr>
      <vt:lpstr>Post Event Information</vt:lpstr>
      <vt:lpstr>Where can I find all the resources that were shared? </vt:lpstr>
      <vt:lpstr>Event Materials</vt:lpstr>
      <vt:lpstr>PROGRESS Resources to Support the Development of High-Quality Educational Programming</vt:lpstr>
      <vt:lpstr>PROGRESS Resources to Support the Implementation of High-Quality Educational Programming</vt:lpstr>
      <vt:lpstr>Self-Paced Training Modules</vt:lpstr>
      <vt:lpstr>Staying Connected With the  PROGRESS Center</vt:lpstr>
      <vt:lpstr>Wait, There is More!</vt:lpstr>
      <vt:lpstr>All about Data-based Individualization</vt:lpstr>
      <vt:lpstr>Disclaimer</vt:lpstr>
      <vt:lpstr>contact</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American Institutes for Research</dc:creator>
  <cp:keywords>PROGRESS Center</cp:keywords>
  <cp:lastModifiedBy>Peterson, Amy</cp:lastModifiedBy>
  <cp:revision>127</cp:revision>
  <cp:lastPrinted>2017-10-19T00:36:21Z</cp:lastPrinted>
  <dcterms:created xsi:type="dcterms:W3CDTF">2019-11-12T21:44:01Z</dcterms:created>
  <dcterms:modified xsi:type="dcterms:W3CDTF">2023-08-01T12:32:20Z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