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1" r:id="rId5"/>
    <p:sldMasterId id="2147483710" r:id="rId6"/>
  </p:sldMasterIdLst>
  <p:notesMasterIdLst>
    <p:notesMasterId r:id="rId38"/>
  </p:notesMasterIdLst>
  <p:handoutMasterIdLst>
    <p:handoutMasterId r:id="rId39"/>
  </p:handoutMasterIdLst>
  <p:sldIdLst>
    <p:sldId id="4309" r:id="rId7"/>
    <p:sldId id="1863" r:id="rId8"/>
    <p:sldId id="1865" r:id="rId9"/>
    <p:sldId id="1853" r:id="rId10"/>
    <p:sldId id="4241" r:id="rId11"/>
    <p:sldId id="361" r:id="rId12"/>
    <p:sldId id="425" r:id="rId13"/>
    <p:sldId id="1854" r:id="rId14"/>
    <p:sldId id="4249" r:id="rId15"/>
    <p:sldId id="1855" r:id="rId16"/>
    <p:sldId id="1856" r:id="rId17"/>
    <p:sldId id="1857" r:id="rId18"/>
    <p:sldId id="4396" r:id="rId19"/>
    <p:sldId id="4250" r:id="rId20"/>
    <p:sldId id="1860" r:id="rId21"/>
    <p:sldId id="1862" r:id="rId22"/>
    <p:sldId id="757" r:id="rId23"/>
    <p:sldId id="4251" r:id="rId24"/>
    <p:sldId id="426" r:id="rId25"/>
    <p:sldId id="4252" r:id="rId26"/>
    <p:sldId id="1876" r:id="rId27"/>
    <p:sldId id="1894" r:id="rId28"/>
    <p:sldId id="424" r:id="rId29"/>
    <p:sldId id="4303" r:id="rId30"/>
    <p:sldId id="4306" r:id="rId31"/>
    <p:sldId id="1861" r:id="rId32"/>
    <p:sldId id="3195" r:id="rId33"/>
    <p:sldId id="4397" r:id="rId34"/>
    <p:sldId id="4310" r:id="rId35"/>
    <p:sldId id="423" r:id="rId36"/>
    <p:sldId id="412" r:id="rId3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38" clrIdx="1">
    <p:extLst>
      <p:ext uri="{19B8F6BF-5375-455C-9EA6-DF929625EA0E}">
        <p15:presenceInfo xmlns:p15="http://schemas.microsoft.com/office/powerpoint/2012/main" userId="Linda K. Reed" providerId="None"/>
      </p:ext>
    </p:extLst>
  </p:cmAuthor>
  <p:cmAuthor id="9" name="Peterson, Amy" initials="PA" lastIdx="10" clrIdx="8">
    <p:extLst>
      <p:ext uri="{19B8F6BF-5375-455C-9EA6-DF929625EA0E}">
        <p15:presenceInfo xmlns:p15="http://schemas.microsoft.com/office/powerpoint/2012/main" userId="S::ampeterson@air.org::8c14dd6b-6031-4383-8241-8af97fa7035b" providerId="AD"/>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10" name="Jackson, Stephanie" initials="JS" lastIdx="3" clrIdx="9">
    <p:extLst>
      <p:ext uri="{19B8F6BF-5375-455C-9EA6-DF929625EA0E}">
        <p15:presenceInfo xmlns:p15="http://schemas.microsoft.com/office/powerpoint/2012/main" userId="S::sjackson@air.org::41507284-d238-4789-82df-dc9a05d8958c" providerId="AD"/>
      </p:ext>
    </p:extLst>
  </p:cmAuthor>
  <p:cmAuthor id="4" name="Note" initials="Note" lastIdx="2" clrIdx="3">
    <p:extLst>
      <p:ext uri="{19B8F6BF-5375-455C-9EA6-DF929625EA0E}">
        <p15:presenceInfo xmlns:p15="http://schemas.microsoft.com/office/powerpoint/2012/main" userId="Note" providerId="None"/>
      </p:ext>
    </p:extLst>
  </p:cmAuthor>
  <p:cmAuthor id="11" name="Bailey, Tessie" initials="BT" lastIdx="21" clrIdx="10">
    <p:extLst>
      <p:ext uri="{19B8F6BF-5375-455C-9EA6-DF929625EA0E}">
        <p15:presenceInfo xmlns:p15="http://schemas.microsoft.com/office/powerpoint/2012/main" userId="S::tbailey@air.org::8fad8b4d-791e-4caa-89ed-605e4c91cf05" providerId="AD"/>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D5E2BF"/>
    <a:srgbClr val="B1CCA1"/>
    <a:srgbClr val="4C8C40"/>
    <a:srgbClr val="0076BD"/>
    <a:srgbClr val="E6F1F9"/>
    <a:srgbClr val="AAC37E"/>
    <a:srgbClr val="E6E6E6"/>
    <a:srgbClr val="FFFFFF"/>
    <a:srgbClr val="0080A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6CC20E-5699-40F5-9158-4D409457BED2}" v="3" dt="2023-07-28T12:19:38.913"/>
  </p1510:revLst>
</p1510:revInfo>
</file>

<file path=ppt/tableStyles.xml><?xml version="1.0" encoding="utf-8"?>
<a:tblStyleLst xmlns:a="http://schemas.openxmlformats.org/drawingml/2006/main" def="{31832965-C026-47F6-861E-5072A00C4E13}">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1 PPT">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76653" autoAdjust="0"/>
  </p:normalViewPr>
  <p:slideViewPr>
    <p:cSldViewPr snapToGrid="0">
      <p:cViewPr varScale="1">
        <p:scale>
          <a:sx n="48" d="100"/>
          <a:sy n="48" d="100"/>
        </p:scale>
        <p:origin x="1268" y="32"/>
      </p:cViewPr>
      <p:guideLst>
        <p:guide orient="horz" pos="3840"/>
        <p:guide pos="3840"/>
      </p:guideLst>
    </p:cSldViewPr>
  </p:slideViewPr>
  <p:outlineViewPr>
    <p:cViewPr>
      <p:scale>
        <a:sx n="33" d="100"/>
        <a:sy n="33" d="100"/>
      </p:scale>
      <p:origin x="0" y="-3764"/>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BE6CC20E-5699-40F5-9158-4D409457BED2}"/>
    <pc:docChg chg="undo custSel addSld delSld modSld">
      <pc:chgData name="Peterson, Amy" userId="8c14dd6b-6031-4383-8241-8af97fa7035b" providerId="ADAL" clId="{BE6CC20E-5699-40F5-9158-4D409457BED2}" dt="2023-07-28T12:25:17.857" v="757" actId="6549"/>
      <pc:docMkLst>
        <pc:docMk/>
      </pc:docMkLst>
      <pc:sldChg chg="del">
        <pc:chgData name="Peterson, Amy" userId="8c14dd6b-6031-4383-8241-8af97fa7035b" providerId="ADAL" clId="{BE6CC20E-5699-40F5-9158-4D409457BED2}" dt="2023-07-27T21:39:36.056" v="4" actId="47"/>
        <pc:sldMkLst>
          <pc:docMk/>
          <pc:sldMk cId="0" sldId="258"/>
        </pc:sldMkLst>
      </pc:sldChg>
      <pc:sldChg chg="modNotesTx">
        <pc:chgData name="Peterson, Amy" userId="8c14dd6b-6031-4383-8241-8af97fa7035b" providerId="ADAL" clId="{BE6CC20E-5699-40F5-9158-4D409457BED2}" dt="2023-07-28T12:22:56.805" v="737" actId="6549"/>
        <pc:sldMkLst>
          <pc:docMk/>
          <pc:sldMk cId="2843146732" sldId="361"/>
        </pc:sldMkLst>
      </pc:sldChg>
      <pc:sldChg chg="del">
        <pc:chgData name="Peterson, Amy" userId="8c14dd6b-6031-4383-8241-8af97fa7035b" providerId="ADAL" clId="{BE6CC20E-5699-40F5-9158-4D409457BED2}" dt="2023-07-27T21:39:34.816" v="2" actId="47"/>
        <pc:sldMkLst>
          <pc:docMk/>
          <pc:sldMk cId="3578452205" sldId="420"/>
        </pc:sldMkLst>
      </pc:sldChg>
      <pc:sldChg chg="modNotesTx">
        <pc:chgData name="Peterson, Amy" userId="8c14dd6b-6031-4383-8241-8af97fa7035b" providerId="ADAL" clId="{BE6CC20E-5699-40F5-9158-4D409457BED2}" dt="2023-07-28T12:24:23.023" v="750" actId="6549"/>
        <pc:sldMkLst>
          <pc:docMk/>
          <pc:sldMk cId="2788780734" sldId="424"/>
        </pc:sldMkLst>
      </pc:sldChg>
      <pc:sldChg chg="modNotesTx">
        <pc:chgData name="Peterson, Amy" userId="8c14dd6b-6031-4383-8241-8af97fa7035b" providerId="ADAL" clId="{BE6CC20E-5699-40F5-9158-4D409457BED2}" dt="2023-07-28T12:24:05.208" v="746" actId="6549"/>
        <pc:sldMkLst>
          <pc:docMk/>
          <pc:sldMk cId="721319592" sldId="426"/>
        </pc:sldMkLst>
      </pc:sldChg>
      <pc:sldChg chg="modNotesTx">
        <pc:chgData name="Peterson, Amy" userId="8c14dd6b-6031-4383-8241-8af97fa7035b" providerId="ADAL" clId="{BE6CC20E-5699-40F5-9158-4D409457BED2}" dt="2023-07-28T12:23:55.787" v="744" actId="20577"/>
        <pc:sldMkLst>
          <pc:docMk/>
          <pc:sldMk cId="1842015325" sldId="757"/>
        </pc:sldMkLst>
      </pc:sldChg>
      <pc:sldChg chg="modNotesTx">
        <pc:chgData name="Peterson, Amy" userId="8c14dd6b-6031-4383-8241-8af97fa7035b" providerId="ADAL" clId="{BE6CC20E-5699-40F5-9158-4D409457BED2}" dt="2023-07-28T12:22:48.604" v="736" actId="20577"/>
        <pc:sldMkLst>
          <pc:docMk/>
          <pc:sldMk cId="0" sldId="1853"/>
        </pc:sldMkLst>
      </pc:sldChg>
      <pc:sldChg chg="modNotesTx">
        <pc:chgData name="Peterson, Amy" userId="8c14dd6b-6031-4383-8241-8af97fa7035b" providerId="ADAL" clId="{BE6CC20E-5699-40F5-9158-4D409457BED2}" dt="2023-07-28T12:23:08.025" v="738" actId="20577"/>
        <pc:sldMkLst>
          <pc:docMk/>
          <pc:sldMk cId="779456227" sldId="1854"/>
        </pc:sldMkLst>
      </pc:sldChg>
      <pc:sldChg chg="modNotesTx">
        <pc:chgData name="Peterson, Amy" userId="8c14dd6b-6031-4383-8241-8af97fa7035b" providerId="ADAL" clId="{BE6CC20E-5699-40F5-9158-4D409457BED2}" dt="2023-07-28T12:23:17.726" v="739" actId="6549"/>
        <pc:sldMkLst>
          <pc:docMk/>
          <pc:sldMk cId="2174914352" sldId="1855"/>
        </pc:sldMkLst>
      </pc:sldChg>
      <pc:sldChg chg="modNotesTx">
        <pc:chgData name="Peterson, Amy" userId="8c14dd6b-6031-4383-8241-8af97fa7035b" providerId="ADAL" clId="{BE6CC20E-5699-40F5-9158-4D409457BED2}" dt="2023-07-28T12:23:23.769" v="740" actId="20577"/>
        <pc:sldMkLst>
          <pc:docMk/>
          <pc:sldMk cId="355651574" sldId="1856"/>
        </pc:sldMkLst>
      </pc:sldChg>
      <pc:sldChg chg="modNotesTx">
        <pc:chgData name="Peterson, Amy" userId="8c14dd6b-6031-4383-8241-8af97fa7035b" providerId="ADAL" clId="{BE6CC20E-5699-40F5-9158-4D409457BED2}" dt="2023-07-28T12:23:30.828" v="741" actId="20577"/>
        <pc:sldMkLst>
          <pc:docMk/>
          <pc:sldMk cId="3657731210" sldId="1857"/>
        </pc:sldMkLst>
      </pc:sldChg>
      <pc:sldChg chg="addSp delSp modSp mod delAnim delCm modNotesTx">
        <pc:chgData name="Peterson, Amy" userId="8c14dd6b-6031-4383-8241-8af97fa7035b" providerId="ADAL" clId="{BE6CC20E-5699-40F5-9158-4D409457BED2}" dt="2023-07-28T12:23:40.177" v="742" actId="6549"/>
        <pc:sldMkLst>
          <pc:docMk/>
          <pc:sldMk cId="3624262574" sldId="1860"/>
        </pc:sldMkLst>
        <pc:spChg chg="add del mod">
          <ac:chgData name="Peterson, Amy" userId="8c14dd6b-6031-4383-8241-8af97fa7035b" providerId="ADAL" clId="{BE6CC20E-5699-40F5-9158-4D409457BED2}" dt="2023-07-28T12:14:41.240" v="9" actId="478"/>
          <ac:spMkLst>
            <pc:docMk/>
            <pc:sldMk cId="3624262574" sldId="1860"/>
            <ac:spMk id="4" creationId="{E6F55D01-40E5-896A-3245-F7D965CA5E13}"/>
          </ac:spMkLst>
        </pc:spChg>
        <pc:spChg chg="add del mod">
          <ac:chgData name="Peterson, Amy" userId="8c14dd6b-6031-4383-8241-8af97fa7035b" providerId="ADAL" clId="{BE6CC20E-5699-40F5-9158-4D409457BED2}" dt="2023-07-28T12:14:51.084" v="11" actId="22"/>
          <ac:spMkLst>
            <pc:docMk/>
            <pc:sldMk cId="3624262574" sldId="1860"/>
            <ac:spMk id="11" creationId="{4D77105F-D19B-382A-A5AC-E7F475E5CDA6}"/>
          </ac:spMkLst>
        </pc:spChg>
        <pc:picChg chg="del">
          <ac:chgData name="Peterson, Amy" userId="8c14dd6b-6031-4383-8241-8af97fa7035b" providerId="ADAL" clId="{BE6CC20E-5699-40F5-9158-4D409457BED2}" dt="2023-07-28T12:14:55.633" v="12" actId="478"/>
          <ac:picMkLst>
            <pc:docMk/>
            <pc:sldMk cId="3624262574" sldId="1860"/>
            <ac:picMk id="6" creationId="{EE3135EB-47B9-4A67-826F-C6227C102ACB}"/>
          </ac:picMkLst>
        </pc:picChg>
        <pc:picChg chg="add del">
          <ac:chgData name="Peterson, Amy" userId="8c14dd6b-6031-4383-8241-8af97fa7035b" providerId="ADAL" clId="{BE6CC20E-5699-40F5-9158-4D409457BED2}" dt="2023-07-28T12:14:40.768" v="8" actId="22"/>
          <ac:picMkLst>
            <pc:docMk/>
            <pc:sldMk cId="3624262574" sldId="1860"/>
            <ac:picMk id="8" creationId="{C0E8683C-8B0A-5569-5E82-63B40180178B}"/>
          </ac:picMkLst>
        </pc:picChg>
        <pc:picChg chg="add del">
          <ac:chgData name="Peterson, Amy" userId="8c14dd6b-6031-4383-8241-8af97fa7035b" providerId="ADAL" clId="{BE6CC20E-5699-40F5-9158-4D409457BED2}" dt="2023-07-28T12:14:48.254" v="10" actId="478"/>
          <ac:picMkLst>
            <pc:docMk/>
            <pc:sldMk cId="3624262574" sldId="1860"/>
            <ac:picMk id="10" creationId="{6754CDAC-E0E3-418F-A764-EA65DE1B19C9}"/>
          </ac:picMkLst>
        </pc:picChg>
        <pc:picChg chg="add mod ord">
          <ac:chgData name="Peterson, Amy" userId="8c14dd6b-6031-4383-8241-8af97fa7035b" providerId="ADAL" clId="{BE6CC20E-5699-40F5-9158-4D409457BED2}" dt="2023-07-28T12:18:26.239" v="345" actId="962"/>
          <ac:picMkLst>
            <pc:docMk/>
            <pc:sldMk cId="3624262574" sldId="1860"/>
            <ac:picMk id="13" creationId="{2E3DABD5-3CF1-E2C3-1889-BC6F3485E5AA}"/>
          </ac:picMkLst>
        </pc:picChg>
        <pc:picChg chg="add mod">
          <ac:chgData name="Peterson, Amy" userId="8c14dd6b-6031-4383-8241-8af97fa7035b" providerId="ADAL" clId="{BE6CC20E-5699-40F5-9158-4D409457BED2}" dt="2023-07-28T12:19:04.867" v="727" actId="962"/>
          <ac:picMkLst>
            <pc:docMk/>
            <pc:sldMk cId="3624262574" sldId="1860"/>
            <ac:picMk id="15" creationId="{9A5B016D-F5F7-ABB8-938B-C2AFCD12D568}"/>
          </ac:picMkLst>
        </pc:picChg>
      </pc:sldChg>
      <pc:sldChg chg="modNotesTx">
        <pc:chgData name="Peterson, Amy" userId="8c14dd6b-6031-4383-8241-8af97fa7035b" providerId="ADAL" clId="{BE6CC20E-5699-40F5-9158-4D409457BED2}" dt="2023-07-28T12:24:40.106" v="752" actId="6549"/>
        <pc:sldMkLst>
          <pc:docMk/>
          <pc:sldMk cId="3032100160" sldId="1861"/>
        </pc:sldMkLst>
      </pc:sldChg>
      <pc:sldChg chg="modNotesTx">
        <pc:chgData name="Peterson, Amy" userId="8c14dd6b-6031-4383-8241-8af97fa7035b" providerId="ADAL" clId="{BE6CC20E-5699-40F5-9158-4D409457BED2}" dt="2023-07-28T12:23:49.438" v="743" actId="6549"/>
        <pc:sldMkLst>
          <pc:docMk/>
          <pc:sldMk cId="3409295589" sldId="1862"/>
        </pc:sldMkLst>
      </pc:sldChg>
      <pc:sldChg chg="modNotesTx">
        <pc:chgData name="Peterson, Amy" userId="8c14dd6b-6031-4383-8241-8af97fa7035b" providerId="ADAL" clId="{BE6CC20E-5699-40F5-9158-4D409457BED2}" dt="2023-07-28T12:22:39.089" v="734" actId="6549"/>
        <pc:sldMkLst>
          <pc:docMk/>
          <pc:sldMk cId="758513170" sldId="1863"/>
        </pc:sldMkLst>
      </pc:sldChg>
      <pc:sldChg chg="modNotesTx">
        <pc:chgData name="Peterson, Amy" userId="8c14dd6b-6031-4383-8241-8af97fa7035b" providerId="ADAL" clId="{BE6CC20E-5699-40F5-9158-4D409457BED2}" dt="2023-07-28T12:22:43.671" v="735" actId="6549"/>
        <pc:sldMkLst>
          <pc:docMk/>
          <pc:sldMk cId="3491215573" sldId="1865"/>
        </pc:sldMkLst>
      </pc:sldChg>
      <pc:sldChg chg="modNotesTx">
        <pc:chgData name="Peterson, Amy" userId="8c14dd6b-6031-4383-8241-8af97fa7035b" providerId="ADAL" clId="{BE6CC20E-5699-40F5-9158-4D409457BED2}" dt="2023-07-28T12:24:11.301" v="747" actId="6549"/>
        <pc:sldMkLst>
          <pc:docMk/>
          <pc:sldMk cId="0" sldId="1876"/>
        </pc:sldMkLst>
      </pc:sldChg>
      <pc:sldChg chg="modNotesTx">
        <pc:chgData name="Peterson, Amy" userId="8c14dd6b-6031-4383-8241-8af97fa7035b" providerId="ADAL" clId="{BE6CC20E-5699-40F5-9158-4D409457BED2}" dt="2023-07-28T12:24:15.765" v="748" actId="20577"/>
        <pc:sldMkLst>
          <pc:docMk/>
          <pc:sldMk cId="37744677" sldId="1894"/>
        </pc:sldMkLst>
      </pc:sldChg>
      <pc:sldChg chg="modNotesTx">
        <pc:chgData name="Peterson, Amy" userId="8c14dd6b-6031-4383-8241-8af97fa7035b" providerId="ADAL" clId="{BE6CC20E-5699-40F5-9158-4D409457BED2}" dt="2023-07-28T12:24:44.066" v="756" actId="20577"/>
        <pc:sldMkLst>
          <pc:docMk/>
          <pc:sldMk cId="1357832289" sldId="3195"/>
        </pc:sldMkLst>
      </pc:sldChg>
      <pc:sldChg chg="addSp delSp modSp add del">
        <pc:chgData name="Peterson, Amy" userId="8c14dd6b-6031-4383-8241-8af97fa7035b" providerId="ADAL" clId="{BE6CC20E-5699-40F5-9158-4D409457BED2}" dt="2023-07-28T12:20:00.117" v="732" actId="47"/>
        <pc:sldMkLst>
          <pc:docMk/>
          <pc:sldMk cId="1990637157" sldId="4248"/>
        </pc:sldMkLst>
        <pc:picChg chg="add del mod">
          <ac:chgData name="Peterson, Amy" userId="8c14dd6b-6031-4383-8241-8af97fa7035b" providerId="ADAL" clId="{BE6CC20E-5699-40F5-9158-4D409457BED2}" dt="2023-07-28T12:19:28.728" v="729"/>
          <ac:picMkLst>
            <pc:docMk/>
            <pc:sldMk cId="1990637157" sldId="4248"/>
            <ac:picMk id="3" creationId="{2992EB39-0641-C785-E02D-5E3E35342650}"/>
          </ac:picMkLst>
        </pc:picChg>
      </pc:sldChg>
      <pc:sldChg chg="modNotesTx">
        <pc:chgData name="Peterson, Amy" userId="8c14dd6b-6031-4383-8241-8af97fa7035b" providerId="ADAL" clId="{BE6CC20E-5699-40F5-9158-4D409457BED2}" dt="2023-07-28T12:24:33.989" v="751" actId="6549"/>
        <pc:sldMkLst>
          <pc:docMk/>
          <pc:sldMk cId="3548242305" sldId="4303"/>
        </pc:sldMkLst>
      </pc:sldChg>
      <pc:sldChg chg="del">
        <pc:chgData name="Peterson, Amy" userId="8c14dd6b-6031-4383-8241-8af97fa7035b" providerId="ADAL" clId="{BE6CC20E-5699-40F5-9158-4D409457BED2}" dt="2023-07-27T21:39:49.167" v="5" actId="47"/>
        <pc:sldMkLst>
          <pc:docMk/>
          <pc:sldMk cId="1197905753" sldId="4305"/>
        </pc:sldMkLst>
      </pc:sldChg>
      <pc:sldChg chg="modNotesTx">
        <pc:chgData name="Peterson, Amy" userId="8c14dd6b-6031-4383-8241-8af97fa7035b" providerId="ADAL" clId="{BE6CC20E-5699-40F5-9158-4D409457BED2}" dt="2023-07-28T12:22:25.770" v="733" actId="20577"/>
        <pc:sldMkLst>
          <pc:docMk/>
          <pc:sldMk cId="2902648706" sldId="4309"/>
        </pc:sldMkLst>
      </pc:sldChg>
      <pc:sldChg chg="del">
        <pc:chgData name="Peterson, Amy" userId="8c14dd6b-6031-4383-8241-8af97fa7035b" providerId="ADAL" clId="{BE6CC20E-5699-40F5-9158-4D409457BED2}" dt="2023-07-27T21:39:35.480" v="3" actId="47"/>
        <pc:sldMkLst>
          <pc:docMk/>
          <pc:sldMk cId="630775230" sldId="4395"/>
        </pc:sldMkLst>
      </pc:sldChg>
      <pc:sldChg chg="modSp add mod modNotesTx">
        <pc:chgData name="Peterson, Amy" userId="8c14dd6b-6031-4383-8241-8af97fa7035b" providerId="ADAL" clId="{BE6CC20E-5699-40F5-9158-4D409457BED2}" dt="2023-07-28T12:25:17.857" v="757" actId="6549"/>
        <pc:sldMkLst>
          <pc:docMk/>
          <pc:sldMk cId="331414835" sldId="4397"/>
        </pc:sldMkLst>
        <pc:spChg chg="mod">
          <ac:chgData name="Peterson, Amy" userId="8c14dd6b-6031-4383-8241-8af97fa7035b" providerId="ADAL" clId="{BE6CC20E-5699-40F5-9158-4D409457BED2}" dt="2023-07-28T12:19:55.737" v="731"/>
          <ac:spMkLst>
            <pc:docMk/>
            <pc:sldMk cId="331414835" sldId="4397"/>
            <ac:spMk id="2" creationId="{EC4CFD0E-9653-4FD3-A523-DA2387DC6E09}"/>
          </ac:spMkLst>
        </pc:spChg>
      </pc:sldChg>
      <pc:sldMasterChg chg="delSldLayout">
        <pc:chgData name="Peterson, Amy" userId="8c14dd6b-6031-4383-8241-8af97fa7035b" providerId="ADAL" clId="{BE6CC20E-5699-40F5-9158-4D409457BED2}" dt="2023-07-27T21:39:36.056" v="4" actId="47"/>
        <pc:sldMasterMkLst>
          <pc:docMk/>
          <pc:sldMasterMk cId="397854331" sldId="2147483660"/>
        </pc:sldMasterMkLst>
        <pc:sldLayoutChg chg="del">
          <pc:chgData name="Peterson, Amy" userId="8c14dd6b-6031-4383-8241-8af97fa7035b" providerId="ADAL" clId="{BE6CC20E-5699-40F5-9158-4D409457BED2}" dt="2023-07-27T21:39:36.056" v="4" actId="47"/>
          <pc:sldLayoutMkLst>
            <pc:docMk/>
            <pc:sldMasterMk cId="397854331" sldId="2147483660"/>
            <pc:sldLayoutMk cId="770710806" sldId="2147483734"/>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716000000000001"/>
          <c:y val="0.10716000000000001"/>
          <c:w val="0.78568000000000005"/>
          <c:h val="0.77317999999999998"/>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jpe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7538CE-4008-4B5D-8413-F8B67FC7F095}"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4CAD350C-F769-403F-8C41-9191EEEA9AFC}">
      <dgm:prSet/>
      <dgm:spPr/>
      <dgm:t>
        <a:bodyPr/>
        <a:lstStyle/>
        <a:p>
          <a:pPr>
            <a:lnSpc>
              <a:spcPct val="100000"/>
            </a:lnSpc>
            <a:defRPr cap="all"/>
          </a:pPr>
          <a:r>
            <a:rPr lang="en-US" b="0" i="0"/>
            <a:t>Day 1 (August 2): Welcome and Strand Sessions</a:t>
          </a:r>
          <a:endParaRPr lang="en-US"/>
        </a:p>
      </dgm:t>
    </dgm:pt>
    <dgm:pt modelId="{3497A0CC-2BFC-43DE-9E54-7396C29427FD}" type="parTrans" cxnId="{95AF7E57-ABA3-45A5-8E5C-6B228203346C}">
      <dgm:prSet/>
      <dgm:spPr/>
      <dgm:t>
        <a:bodyPr/>
        <a:lstStyle/>
        <a:p>
          <a:endParaRPr lang="en-US"/>
        </a:p>
      </dgm:t>
    </dgm:pt>
    <dgm:pt modelId="{091B8714-042D-48DD-BD3E-B2668316DAA5}" type="sibTrans" cxnId="{95AF7E57-ABA3-45A5-8E5C-6B228203346C}">
      <dgm:prSet/>
      <dgm:spPr/>
      <dgm:t>
        <a:bodyPr/>
        <a:lstStyle/>
        <a:p>
          <a:endParaRPr lang="en-US"/>
        </a:p>
      </dgm:t>
    </dgm:pt>
    <dgm:pt modelId="{75B76453-5837-4029-B2ED-3BC2B585506E}">
      <dgm:prSet/>
      <dgm:spPr/>
      <dgm:t>
        <a:bodyPr/>
        <a:lstStyle/>
        <a:p>
          <a:pPr>
            <a:lnSpc>
              <a:spcPct val="100000"/>
            </a:lnSpc>
            <a:defRPr cap="all"/>
          </a:pPr>
          <a:r>
            <a:rPr lang="en-US" b="0" i="0"/>
            <a:t>Day 2 (August 3): Keynote and Concurrent Sessions</a:t>
          </a:r>
          <a:endParaRPr lang="en-US"/>
        </a:p>
      </dgm:t>
    </dgm:pt>
    <dgm:pt modelId="{D5E3B5C1-0C03-4045-97F0-ACF0E8E67A35}" type="parTrans" cxnId="{CFB548A3-522A-4774-9E9F-B74756FF0938}">
      <dgm:prSet/>
      <dgm:spPr/>
      <dgm:t>
        <a:bodyPr/>
        <a:lstStyle/>
        <a:p>
          <a:endParaRPr lang="en-US"/>
        </a:p>
      </dgm:t>
    </dgm:pt>
    <dgm:pt modelId="{E2F57D92-473D-4C57-B3FC-FD0866CAFD12}" type="sibTrans" cxnId="{CFB548A3-522A-4774-9E9F-B74756FF0938}">
      <dgm:prSet/>
      <dgm:spPr/>
      <dgm:t>
        <a:bodyPr/>
        <a:lstStyle/>
        <a:p>
          <a:endParaRPr lang="en-US"/>
        </a:p>
      </dgm:t>
    </dgm:pt>
    <dgm:pt modelId="{F9EED02D-0EA3-4B63-A655-A6CFDE97285A}">
      <dgm:prSet/>
      <dgm:spPr/>
      <dgm:t>
        <a:bodyPr/>
        <a:lstStyle/>
        <a:p>
          <a:pPr>
            <a:lnSpc>
              <a:spcPct val="100000"/>
            </a:lnSpc>
            <a:defRPr cap="all"/>
          </a:pPr>
          <a:r>
            <a:rPr lang="en-US" b="0" i="0"/>
            <a:t>Day 3 (August 4): Keynote and Concurrent Sessions hosted by the National Center on Intensive Intervention</a:t>
          </a:r>
          <a:endParaRPr lang="en-US"/>
        </a:p>
      </dgm:t>
    </dgm:pt>
    <dgm:pt modelId="{84935344-611C-4E4B-AF80-A2492E25E0EE}" type="parTrans" cxnId="{EE1F1C6B-613B-4327-9550-93603343C428}">
      <dgm:prSet/>
      <dgm:spPr/>
      <dgm:t>
        <a:bodyPr/>
        <a:lstStyle/>
        <a:p>
          <a:endParaRPr lang="en-US"/>
        </a:p>
      </dgm:t>
    </dgm:pt>
    <dgm:pt modelId="{D099EC5C-FCFC-47AA-8CFF-EF2A0B09BFEF}" type="sibTrans" cxnId="{EE1F1C6B-613B-4327-9550-93603343C428}">
      <dgm:prSet/>
      <dgm:spPr/>
      <dgm:t>
        <a:bodyPr/>
        <a:lstStyle/>
        <a:p>
          <a:endParaRPr lang="en-US"/>
        </a:p>
      </dgm:t>
    </dgm:pt>
    <dgm:pt modelId="{B9FD6BBC-EC6B-4BA2-8392-8CBA964D7BE8}" type="pres">
      <dgm:prSet presAssocID="{6F7538CE-4008-4B5D-8413-F8B67FC7F095}" presName="root" presStyleCnt="0">
        <dgm:presLayoutVars>
          <dgm:dir/>
          <dgm:resizeHandles val="exact"/>
        </dgm:presLayoutVars>
      </dgm:prSet>
      <dgm:spPr/>
    </dgm:pt>
    <dgm:pt modelId="{1639CF92-0241-4ECB-8684-BDD45260DD22}" type="pres">
      <dgm:prSet presAssocID="{4CAD350C-F769-403F-8C41-9191EEEA9AFC}" presName="compNode" presStyleCnt="0"/>
      <dgm:spPr/>
    </dgm:pt>
    <dgm:pt modelId="{5D0CAC2F-C02E-4DF7-9D6A-48E6DF17D2EC}" type="pres">
      <dgm:prSet presAssocID="{4CAD350C-F769-403F-8C41-9191EEEA9AFC}" presName="iconBgRect" presStyleLbl="bgShp" presStyleIdx="0" presStyleCnt="3"/>
      <dgm:spPr/>
    </dgm:pt>
    <dgm:pt modelId="{15B9D4B6-B0F6-4A88-95E6-161B7E3512C6}" type="pres">
      <dgm:prSet presAssocID="{4CAD350C-F769-403F-8C41-9191EEEA9AFC}"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noFill/>
        </a:ln>
      </dgm:spPr>
    </dgm:pt>
    <dgm:pt modelId="{D84F7270-798B-4489-A1E8-CA0797D6D040}" type="pres">
      <dgm:prSet presAssocID="{4CAD350C-F769-403F-8C41-9191EEEA9AFC}" presName="spaceRect" presStyleCnt="0"/>
      <dgm:spPr/>
    </dgm:pt>
    <dgm:pt modelId="{84DFEF56-71BE-4F23-85AB-03169320C756}" type="pres">
      <dgm:prSet presAssocID="{4CAD350C-F769-403F-8C41-9191EEEA9AFC}" presName="textRect" presStyleLbl="revTx" presStyleIdx="0" presStyleCnt="3">
        <dgm:presLayoutVars>
          <dgm:chMax val="1"/>
          <dgm:chPref val="1"/>
        </dgm:presLayoutVars>
      </dgm:prSet>
      <dgm:spPr/>
    </dgm:pt>
    <dgm:pt modelId="{E46B073E-08AE-4DCC-B3CE-3DDAE9387BA7}" type="pres">
      <dgm:prSet presAssocID="{091B8714-042D-48DD-BD3E-B2668316DAA5}" presName="sibTrans" presStyleCnt="0"/>
      <dgm:spPr/>
    </dgm:pt>
    <dgm:pt modelId="{F21B0FE6-0C67-4AC6-A7F9-F59456753FD8}" type="pres">
      <dgm:prSet presAssocID="{75B76453-5837-4029-B2ED-3BC2B585506E}" presName="compNode" presStyleCnt="0"/>
      <dgm:spPr/>
    </dgm:pt>
    <dgm:pt modelId="{1179475F-1B60-4BCB-ADA5-EAA6027BC2EE}" type="pres">
      <dgm:prSet presAssocID="{75B76453-5837-4029-B2ED-3BC2B585506E}" presName="iconBgRect" presStyleLbl="bgShp" presStyleIdx="1" presStyleCnt="3"/>
      <dgm:spPr/>
    </dgm:pt>
    <dgm:pt modelId="{FC6EACBE-7A75-4B54-BFD1-9AB29FBC8078}" type="pres">
      <dgm:prSet presAssocID="{75B76453-5837-4029-B2ED-3BC2B585506E}" presName="iconRect" presStyleLbl="node1" presStyleIdx="1" presStyleCnt="3"/>
      <dgm:spPr>
        <a:blipFill>
          <a:blip xmlns:r="http://schemas.openxmlformats.org/officeDocument/2006/relationships" r:embed="rId2"/>
          <a:srcRect/>
          <a:stretch>
            <a:fillRect l="-30000" r="-30000"/>
          </a:stretch>
        </a:blipFill>
        <a:ln>
          <a:noFill/>
        </a:ln>
      </dgm:spPr>
    </dgm:pt>
    <dgm:pt modelId="{344E5220-1BFD-4751-A4F0-F62D3CA2668D}" type="pres">
      <dgm:prSet presAssocID="{75B76453-5837-4029-B2ED-3BC2B585506E}" presName="spaceRect" presStyleCnt="0"/>
      <dgm:spPr/>
    </dgm:pt>
    <dgm:pt modelId="{DAC1C0B8-FE6D-459B-ABD2-B88AD21B2AAF}" type="pres">
      <dgm:prSet presAssocID="{75B76453-5837-4029-B2ED-3BC2B585506E}" presName="textRect" presStyleLbl="revTx" presStyleIdx="1" presStyleCnt="3">
        <dgm:presLayoutVars>
          <dgm:chMax val="1"/>
          <dgm:chPref val="1"/>
        </dgm:presLayoutVars>
      </dgm:prSet>
      <dgm:spPr/>
    </dgm:pt>
    <dgm:pt modelId="{D54D48C9-BEC2-4ECD-B04A-2D62FB4D67F5}" type="pres">
      <dgm:prSet presAssocID="{E2F57D92-473D-4C57-B3FC-FD0866CAFD12}" presName="sibTrans" presStyleCnt="0"/>
      <dgm:spPr/>
    </dgm:pt>
    <dgm:pt modelId="{0DFA55FC-1AF4-4202-8027-A102291F6F3A}" type="pres">
      <dgm:prSet presAssocID="{F9EED02D-0EA3-4B63-A655-A6CFDE97285A}" presName="compNode" presStyleCnt="0"/>
      <dgm:spPr/>
    </dgm:pt>
    <dgm:pt modelId="{A45E0474-9958-47F6-8BDE-EA4E9AC73F12}" type="pres">
      <dgm:prSet presAssocID="{F9EED02D-0EA3-4B63-A655-A6CFDE97285A}" presName="iconBgRect" presStyleLbl="bgShp" presStyleIdx="2" presStyleCnt="3"/>
      <dgm:spPr/>
    </dgm:pt>
    <dgm:pt modelId="{69467B0C-CCFE-4283-B046-B21FF60C2977}" type="pres">
      <dgm:prSet presAssocID="{F9EED02D-0EA3-4B63-A655-A6CFDE97285A}" presName="iconRect" presStyleLbl="node1" presStyleIdx="2" presStyleCnt="3" custLinFactNeighborY="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2000" b="-22000"/>
          </a:stretch>
        </a:blipFill>
        <a:ln>
          <a:noFill/>
        </a:ln>
      </dgm:spPr>
    </dgm:pt>
    <dgm:pt modelId="{F4B9894C-9159-477A-A9DA-3D513CCF9E73}" type="pres">
      <dgm:prSet presAssocID="{F9EED02D-0EA3-4B63-A655-A6CFDE97285A}" presName="spaceRect" presStyleCnt="0"/>
      <dgm:spPr/>
    </dgm:pt>
    <dgm:pt modelId="{D99D53C1-6B39-4AE1-BFFF-81B7BE969A49}" type="pres">
      <dgm:prSet presAssocID="{F9EED02D-0EA3-4B63-A655-A6CFDE97285A}" presName="textRect" presStyleLbl="revTx" presStyleIdx="2" presStyleCnt="3">
        <dgm:presLayoutVars>
          <dgm:chMax val="1"/>
          <dgm:chPref val="1"/>
        </dgm:presLayoutVars>
      </dgm:prSet>
      <dgm:spPr/>
    </dgm:pt>
  </dgm:ptLst>
  <dgm:cxnLst>
    <dgm:cxn modelId="{E569130E-092B-4ACA-9133-1AD7497BD592}" type="presOf" srcId="{6F7538CE-4008-4B5D-8413-F8B67FC7F095}" destId="{B9FD6BBC-EC6B-4BA2-8392-8CBA964D7BE8}" srcOrd="0" destOrd="0" presId="urn:microsoft.com/office/officeart/2018/5/layout/IconCircleLabelList"/>
    <dgm:cxn modelId="{EEC48712-AC49-46B4-8069-9BE1E501C22E}" type="presOf" srcId="{4CAD350C-F769-403F-8C41-9191EEEA9AFC}" destId="{84DFEF56-71BE-4F23-85AB-03169320C756}" srcOrd="0" destOrd="0" presId="urn:microsoft.com/office/officeart/2018/5/layout/IconCircleLabelList"/>
    <dgm:cxn modelId="{338BE822-BC49-4094-8090-B8A022EF1A3F}" type="presOf" srcId="{F9EED02D-0EA3-4B63-A655-A6CFDE97285A}" destId="{D99D53C1-6B39-4AE1-BFFF-81B7BE969A49}" srcOrd="0" destOrd="0" presId="urn:microsoft.com/office/officeart/2018/5/layout/IconCircleLabelList"/>
    <dgm:cxn modelId="{EE1F1C6B-613B-4327-9550-93603343C428}" srcId="{6F7538CE-4008-4B5D-8413-F8B67FC7F095}" destId="{F9EED02D-0EA3-4B63-A655-A6CFDE97285A}" srcOrd="2" destOrd="0" parTransId="{84935344-611C-4E4B-AF80-A2492E25E0EE}" sibTransId="{D099EC5C-FCFC-47AA-8CFF-EF2A0B09BFEF}"/>
    <dgm:cxn modelId="{95AF7E57-ABA3-45A5-8E5C-6B228203346C}" srcId="{6F7538CE-4008-4B5D-8413-F8B67FC7F095}" destId="{4CAD350C-F769-403F-8C41-9191EEEA9AFC}" srcOrd="0" destOrd="0" parTransId="{3497A0CC-2BFC-43DE-9E54-7396C29427FD}" sibTransId="{091B8714-042D-48DD-BD3E-B2668316DAA5}"/>
    <dgm:cxn modelId="{CFB548A3-522A-4774-9E9F-B74756FF0938}" srcId="{6F7538CE-4008-4B5D-8413-F8B67FC7F095}" destId="{75B76453-5837-4029-B2ED-3BC2B585506E}" srcOrd="1" destOrd="0" parTransId="{D5E3B5C1-0C03-4045-97F0-ACF0E8E67A35}" sibTransId="{E2F57D92-473D-4C57-B3FC-FD0866CAFD12}"/>
    <dgm:cxn modelId="{F9880BE6-C195-4B42-B29C-3E05ADF4635D}" type="presOf" srcId="{75B76453-5837-4029-B2ED-3BC2B585506E}" destId="{DAC1C0B8-FE6D-459B-ABD2-B88AD21B2AAF}" srcOrd="0" destOrd="0" presId="urn:microsoft.com/office/officeart/2018/5/layout/IconCircleLabelList"/>
    <dgm:cxn modelId="{3A78649A-74F6-4AAD-8C9E-795A134C900B}" type="presParOf" srcId="{B9FD6BBC-EC6B-4BA2-8392-8CBA964D7BE8}" destId="{1639CF92-0241-4ECB-8684-BDD45260DD22}" srcOrd="0" destOrd="0" presId="urn:microsoft.com/office/officeart/2018/5/layout/IconCircleLabelList"/>
    <dgm:cxn modelId="{786E7635-DE00-414C-BB49-DB6DB49C9E73}" type="presParOf" srcId="{1639CF92-0241-4ECB-8684-BDD45260DD22}" destId="{5D0CAC2F-C02E-4DF7-9D6A-48E6DF17D2EC}" srcOrd="0" destOrd="0" presId="urn:microsoft.com/office/officeart/2018/5/layout/IconCircleLabelList"/>
    <dgm:cxn modelId="{5502BB64-92AE-4670-8ED4-E5A60FC351E8}" type="presParOf" srcId="{1639CF92-0241-4ECB-8684-BDD45260DD22}" destId="{15B9D4B6-B0F6-4A88-95E6-161B7E3512C6}" srcOrd="1" destOrd="0" presId="urn:microsoft.com/office/officeart/2018/5/layout/IconCircleLabelList"/>
    <dgm:cxn modelId="{9FA4F173-84D9-4A49-A6DE-379A1CD632DE}" type="presParOf" srcId="{1639CF92-0241-4ECB-8684-BDD45260DD22}" destId="{D84F7270-798B-4489-A1E8-CA0797D6D040}" srcOrd="2" destOrd="0" presId="urn:microsoft.com/office/officeart/2018/5/layout/IconCircleLabelList"/>
    <dgm:cxn modelId="{1843FB2B-653B-4A73-B765-395EDD48973C}" type="presParOf" srcId="{1639CF92-0241-4ECB-8684-BDD45260DD22}" destId="{84DFEF56-71BE-4F23-85AB-03169320C756}" srcOrd="3" destOrd="0" presId="urn:microsoft.com/office/officeart/2018/5/layout/IconCircleLabelList"/>
    <dgm:cxn modelId="{50F764F9-DBE5-4200-9031-5F1A5BE6791C}" type="presParOf" srcId="{B9FD6BBC-EC6B-4BA2-8392-8CBA964D7BE8}" destId="{E46B073E-08AE-4DCC-B3CE-3DDAE9387BA7}" srcOrd="1" destOrd="0" presId="urn:microsoft.com/office/officeart/2018/5/layout/IconCircleLabelList"/>
    <dgm:cxn modelId="{0D085FA6-359F-484F-BF04-11187AD95056}" type="presParOf" srcId="{B9FD6BBC-EC6B-4BA2-8392-8CBA964D7BE8}" destId="{F21B0FE6-0C67-4AC6-A7F9-F59456753FD8}" srcOrd="2" destOrd="0" presId="urn:microsoft.com/office/officeart/2018/5/layout/IconCircleLabelList"/>
    <dgm:cxn modelId="{EF7605DE-2F36-4F37-A290-CD60EFC5D10E}" type="presParOf" srcId="{F21B0FE6-0C67-4AC6-A7F9-F59456753FD8}" destId="{1179475F-1B60-4BCB-ADA5-EAA6027BC2EE}" srcOrd="0" destOrd="0" presId="urn:microsoft.com/office/officeart/2018/5/layout/IconCircleLabelList"/>
    <dgm:cxn modelId="{D2BCE713-3F68-4F3B-BBCD-31A01672C111}" type="presParOf" srcId="{F21B0FE6-0C67-4AC6-A7F9-F59456753FD8}" destId="{FC6EACBE-7A75-4B54-BFD1-9AB29FBC8078}" srcOrd="1" destOrd="0" presId="urn:microsoft.com/office/officeart/2018/5/layout/IconCircleLabelList"/>
    <dgm:cxn modelId="{A5AD45B0-CD57-44A8-816F-867AAB411867}" type="presParOf" srcId="{F21B0FE6-0C67-4AC6-A7F9-F59456753FD8}" destId="{344E5220-1BFD-4751-A4F0-F62D3CA2668D}" srcOrd="2" destOrd="0" presId="urn:microsoft.com/office/officeart/2018/5/layout/IconCircleLabelList"/>
    <dgm:cxn modelId="{59541F6E-73D2-4704-891E-A25C1B5DEDF4}" type="presParOf" srcId="{F21B0FE6-0C67-4AC6-A7F9-F59456753FD8}" destId="{DAC1C0B8-FE6D-459B-ABD2-B88AD21B2AAF}" srcOrd="3" destOrd="0" presId="urn:microsoft.com/office/officeart/2018/5/layout/IconCircleLabelList"/>
    <dgm:cxn modelId="{19C00431-29AC-4499-A504-1589A70FB06B}" type="presParOf" srcId="{B9FD6BBC-EC6B-4BA2-8392-8CBA964D7BE8}" destId="{D54D48C9-BEC2-4ECD-B04A-2D62FB4D67F5}" srcOrd="3" destOrd="0" presId="urn:microsoft.com/office/officeart/2018/5/layout/IconCircleLabelList"/>
    <dgm:cxn modelId="{95E07D9A-8902-4F6D-A7B0-001145F94622}" type="presParOf" srcId="{B9FD6BBC-EC6B-4BA2-8392-8CBA964D7BE8}" destId="{0DFA55FC-1AF4-4202-8027-A102291F6F3A}" srcOrd="4" destOrd="0" presId="urn:microsoft.com/office/officeart/2018/5/layout/IconCircleLabelList"/>
    <dgm:cxn modelId="{21941389-F1D3-438B-817B-038E2307761F}" type="presParOf" srcId="{0DFA55FC-1AF4-4202-8027-A102291F6F3A}" destId="{A45E0474-9958-47F6-8BDE-EA4E9AC73F12}" srcOrd="0" destOrd="0" presId="urn:microsoft.com/office/officeart/2018/5/layout/IconCircleLabelList"/>
    <dgm:cxn modelId="{14CD7A7B-4F2C-45A5-A7FE-3C427C8D15F0}" type="presParOf" srcId="{0DFA55FC-1AF4-4202-8027-A102291F6F3A}" destId="{69467B0C-CCFE-4283-B046-B21FF60C2977}" srcOrd="1" destOrd="0" presId="urn:microsoft.com/office/officeart/2018/5/layout/IconCircleLabelList"/>
    <dgm:cxn modelId="{4A7782A1-A77C-4E5D-B123-C0C1CDDF8FA0}" type="presParOf" srcId="{0DFA55FC-1AF4-4202-8027-A102291F6F3A}" destId="{F4B9894C-9159-477A-A9DA-3D513CCF9E73}" srcOrd="2" destOrd="0" presId="urn:microsoft.com/office/officeart/2018/5/layout/IconCircleLabelList"/>
    <dgm:cxn modelId="{EA68FAA7-212C-43C4-988F-6ED1A4BC2221}" type="presParOf" srcId="{0DFA55FC-1AF4-4202-8027-A102291F6F3A}" destId="{D99D53C1-6B39-4AE1-BFFF-81B7BE969A4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4619C6-F549-4EB2-95D7-B00E745EF5FB}"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0CC91DDE-296C-4511-8FC0-FE26EFAAA7EC}">
      <dgm:prSet/>
      <dgm:spPr/>
      <dgm:t>
        <a:bodyPr/>
        <a:lstStyle/>
        <a:p>
          <a:pPr>
            <a:lnSpc>
              <a:spcPct val="100000"/>
            </a:lnSpc>
            <a:defRPr cap="all"/>
          </a:pPr>
          <a:r>
            <a:rPr lang="en-US"/>
            <a:t>Think about a time when you really felt like you fit in. </a:t>
          </a:r>
        </a:p>
      </dgm:t>
    </dgm:pt>
    <dgm:pt modelId="{8D776C62-45C4-47AD-840E-01AF8A5740E2}" type="parTrans" cxnId="{E1794CC2-8F72-41B5-A769-75E9740CEDFE}">
      <dgm:prSet/>
      <dgm:spPr/>
      <dgm:t>
        <a:bodyPr/>
        <a:lstStyle/>
        <a:p>
          <a:endParaRPr lang="en-US"/>
        </a:p>
      </dgm:t>
    </dgm:pt>
    <dgm:pt modelId="{11F42BB7-8C05-4CDE-BED7-E95536588404}" type="sibTrans" cxnId="{E1794CC2-8F72-41B5-A769-75E9740CEDFE}">
      <dgm:prSet/>
      <dgm:spPr/>
      <dgm:t>
        <a:bodyPr/>
        <a:lstStyle/>
        <a:p>
          <a:endParaRPr lang="en-US"/>
        </a:p>
      </dgm:t>
    </dgm:pt>
    <dgm:pt modelId="{CBE733F5-1D66-40B6-823E-C081919709C1}">
      <dgm:prSet/>
      <dgm:spPr/>
      <dgm:t>
        <a:bodyPr/>
        <a:lstStyle/>
        <a:p>
          <a:pPr>
            <a:lnSpc>
              <a:spcPct val="100000"/>
            </a:lnSpc>
            <a:defRPr cap="all"/>
          </a:pPr>
          <a:r>
            <a:rPr lang="en-US"/>
            <a:t>Share in the chat some words that described how you felt.</a:t>
          </a:r>
        </a:p>
      </dgm:t>
    </dgm:pt>
    <dgm:pt modelId="{612D596B-DA7B-4B84-8772-C473250F8C61}" type="parTrans" cxnId="{947BB29A-239D-403B-B8C6-EBE46CE37831}">
      <dgm:prSet/>
      <dgm:spPr/>
      <dgm:t>
        <a:bodyPr/>
        <a:lstStyle/>
        <a:p>
          <a:endParaRPr lang="en-US"/>
        </a:p>
      </dgm:t>
    </dgm:pt>
    <dgm:pt modelId="{8DD9EDC3-110E-497D-9130-666A121C71B3}" type="sibTrans" cxnId="{947BB29A-239D-403B-B8C6-EBE46CE37831}">
      <dgm:prSet/>
      <dgm:spPr/>
      <dgm:t>
        <a:bodyPr/>
        <a:lstStyle/>
        <a:p>
          <a:endParaRPr lang="en-US"/>
        </a:p>
      </dgm:t>
    </dgm:pt>
    <dgm:pt modelId="{78D5C2ED-B2B6-42F0-BD68-AFE3BC4FB375}" type="pres">
      <dgm:prSet presAssocID="{AA4619C6-F549-4EB2-95D7-B00E745EF5FB}" presName="root" presStyleCnt="0">
        <dgm:presLayoutVars>
          <dgm:dir/>
          <dgm:resizeHandles val="exact"/>
        </dgm:presLayoutVars>
      </dgm:prSet>
      <dgm:spPr/>
    </dgm:pt>
    <dgm:pt modelId="{B5B403F4-8F13-44C2-B453-4D85B56A25EE}" type="pres">
      <dgm:prSet presAssocID="{0CC91DDE-296C-4511-8FC0-FE26EFAAA7EC}" presName="compNode" presStyleCnt="0"/>
      <dgm:spPr/>
    </dgm:pt>
    <dgm:pt modelId="{14A57D74-517E-4256-B001-64F00F61D606}" type="pres">
      <dgm:prSet presAssocID="{0CC91DDE-296C-4511-8FC0-FE26EFAAA7EC}" presName="iconBgRect" presStyleLbl="bgShp" presStyleIdx="0" presStyleCnt="2"/>
      <dgm:spPr/>
    </dgm:pt>
    <dgm:pt modelId="{DA44615F-C041-4E5F-82DC-7CA652A542F7}" type="pres">
      <dgm:prSet presAssocID="{0CC91DDE-296C-4511-8FC0-FE26EFAAA7EC}"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5000F800-D754-445B-8FDB-FF5A0F997E7D}" type="pres">
      <dgm:prSet presAssocID="{0CC91DDE-296C-4511-8FC0-FE26EFAAA7EC}" presName="spaceRect" presStyleCnt="0"/>
      <dgm:spPr/>
    </dgm:pt>
    <dgm:pt modelId="{932A2933-72B7-42D0-8718-BFB883D034F2}" type="pres">
      <dgm:prSet presAssocID="{0CC91DDE-296C-4511-8FC0-FE26EFAAA7EC}" presName="textRect" presStyleLbl="revTx" presStyleIdx="0" presStyleCnt="2">
        <dgm:presLayoutVars>
          <dgm:chMax val="1"/>
          <dgm:chPref val="1"/>
        </dgm:presLayoutVars>
      </dgm:prSet>
      <dgm:spPr/>
    </dgm:pt>
    <dgm:pt modelId="{F3E3247A-B55E-4CD3-A987-A17F321466C6}" type="pres">
      <dgm:prSet presAssocID="{11F42BB7-8C05-4CDE-BED7-E95536588404}" presName="sibTrans" presStyleCnt="0"/>
      <dgm:spPr/>
    </dgm:pt>
    <dgm:pt modelId="{0C971C8C-10A9-47C8-8806-D296ADE7BA54}" type="pres">
      <dgm:prSet presAssocID="{CBE733F5-1D66-40B6-823E-C081919709C1}" presName="compNode" presStyleCnt="0"/>
      <dgm:spPr/>
    </dgm:pt>
    <dgm:pt modelId="{64E60AD5-49B1-4E97-A7BF-C25A63179670}" type="pres">
      <dgm:prSet presAssocID="{CBE733F5-1D66-40B6-823E-C081919709C1}" presName="iconBgRect" presStyleLbl="bgShp" presStyleIdx="1" presStyleCnt="2"/>
      <dgm:spPr/>
    </dgm:pt>
    <dgm:pt modelId="{31B59275-ABE3-435C-A6D5-E0809EA2AEED}" type="pres">
      <dgm:prSet presAssocID="{CBE733F5-1D66-40B6-823E-C081919709C1}"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cribble with solid fill"/>
        </a:ext>
      </dgm:extLst>
    </dgm:pt>
    <dgm:pt modelId="{FB735942-41A4-4753-BE5F-972A5BF6DD45}" type="pres">
      <dgm:prSet presAssocID="{CBE733F5-1D66-40B6-823E-C081919709C1}" presName="spaceRect" presStyleCnt="0"/>
      <dgm:spPr/>
    </dgm:pt>
    <dgm:pt modelId="{997DD4DB-A28A-4B17-8534-3A0BF57E7439}" type="pres">
      <dgm:prSet presAssocID="{CBE733F5-1D66-40B6-823E-C081919709C1}" presName="textRect" presStyleLbl="revTx" presStyleIdx="1" presStyleCnt="2">
        <dgm:presLayoutVars>
          <dgm:chMax val="1"/>
          <dgm:chPref val="1"/>
        </dgm:presLayoutVars>
      </dgm:prSet>
      <dgm:spPr/>
    </dgm:pt>
  </dgm:ptLst>
  <dgm:cxnLst>
    <dgm:cxn modelId="{670ECA58-2B59-463E-A004-ECC358129931}" type="presOf" srcId="{AA4619C6-F549-4EB2-95D7-B00E745EF5FB}" destId="{78D5C2ED-B2B6-42F0-BD68-AFE3BC4FB375}" srcOrd="0" destOrd="0" presId="urn:microsoft.com/office/officeart/2018/5/layout/IconCircleLabelList"/>
    <dgm:cxn modelId="{72013194-10B1-4F31-8A9D-E82B70421ECE}" type="presOf" srcId="{CBE733F5-1D66-40B6-823E-C081919709C1}" destId="{997DD4DB-A28A-4B17-8534-3A0BF57E7439}" srcOrd="0" destOrd="0" presId="urn:microsoft.com/office/officeart/2018/5/layout/IconCircleLabelList"/>
    <dgm:cxn modelId="{947BB29A-239D-403B-B8C6-EBE46CE37831}" srcId="{AA4619C6-F549-4EB2-95D7-B00E745EF5FB}" destId="{CBE733F5-1D66-40B6-823E-C081919709C1}" srcOrd="1" destOrd="0" parTransId="{612D596B-DA7B-4B84-8772-C473250F8C61}" sibTransId="{8DD9EDC3-110E-497D-9130-666A121C71B3}"/>
    <dgm:cxn modelId="{E1794CC2-8F72-41B5-A769-75E9740CEDFE}" srcId="{AA4619C6-F549-4EB2-95D7-B00E745EF5FB}" destId="{0CC91DDE-296C-4511-8FC0-FE26EFAAA7EC}" srcOrd="0" destOrd="0" parTransId="{8D776C62-45C4-47AD-840E-01AF8A5740E2}" sibTransId="{11F42BB7-8C05-4CDE-BED7-E95536588404}"/>
    <dgm:cxn modelId="{57436DC9-4A05-416B-BAC0-636AD8D28811}" type="presOf" srcId="{0CC91DDE-296C-4511-8FC0-FE26EFAAA7EC}" destId="{932A2933-72B7-42D0-8718-BFB883D034F2}" srcOrd="0" destOrd="0" presId="urn:microsoft.com/office/officeart/2018/5/layout/IconCircleLabelList"/>
    <dgm:cxn modelId="{F4356FEA-3748-460A-ADAA-6686EE92DCB3}" type="presParOf" srcId="{78D5C2ED-B2B6-42F0-BD68-AFE3BC4FB375}" destId="{B5B403F4-8F13-44C2-B453-4D85B56A25EE}" srcOrd="0" destOrd="0" presId="urn:microsoft.com/office/officeart/2018/5/layout/IconCircleLabelList"/>
    <dgm:cxn modelId="{73DFEFEA-111A-4ADD-A09A-175E2EC026EB}" type="presParOf" srcId="{B5B403F4-8F13-44C2-B453-4D85B56A25EE}" destId="{14A57D74-517E-4256-B001-64F00F61D606}" srcOrd="0" destOrd="0" presId="urn:microsoft.com/office/officeart/2018/5/layout/IconCircleLabelList"/>
    <dgm:cxn modelId="{4B0E6F4E-0D2C-449E-BD9F-1449F3F20FAD}" type="presParOf" srcId="{B5B403F4-8F13-44C2-B453-4D85B56A25EE}" destId="{DA44615F-C041-4E5F-82DC-7CA652A542F7}" srcOrd="1" destOrd="0" presId="urn:microsoft.com/office/officeart/2018/5/layout/IconCircleLabelList"/>
    <dgm:cxn modelId="{BCD764FF-B7F4-4EBF-B5B7-4921CEB8D398}" type="presParOf" srcId="{B5B403F4-8F13-44C2-B453-4D85B56A25EE}" destId="{5000F800-D754-445B-8FDB-FF5A0F997E7D}" srcOrd="2" destOrd="0" presId="urn:microsoft.com/office/officeart/2018/5/layout/IconCircleLabelList"/>
    <dgm:cxn modelId="{06E08B3D-5D72-4090-AD38-781BF1FE6305}" type="presParOf" srcId="{B5B403F4-8F13-44C2-B453-4D85B56A25EE}" destId="{932A2933-72B7-42D0-8718-BFB883D034F2}" srcOrd="3" destOrd="0" presId="urn:microsoft.com/office/officeart/2018/5/layout/IconCircleLabelList"/>
    <dgm:cxn modelId="{A891A1A9-A839-48A9-9086-1928FA2029DA}" type="presParOf" srcId="{78D5C2ED-B2B6-42F0-BD68-AFE3BC4FB375}" destId="{F3E3247A-B55E-4CD3-A987-A17F321466C6}" srcOrd="1" destOrd="0" presId="urn:microsoft.com/office/officeart/2018/5/layout/IconCircleLabelList"/>
    <dgm:cxn modelId="{1C3AF1D0-4E21-4638-91D4-8555FAA1C062}" type="presParOf" srcId="{78D5C2ED-B2B6-42F0-BD68-AFE3BC4FB375}" destId="{0C971C8C-10A9-47C8-8806-D296ADE7BA54}" srcOrd="2" destOrd="0" presId="urn:microsoft.com/office/officeart/2018/5/layout/IconCircleLabelList"/>
    <dgm:cxn modelId="{E66F45AA-CA0B-43C9-89BB-70DB723D8466}" type="presParOf" srcId="{0C971C8C-10A9-47C8-8806-D296ADE7BA54}" destId="{64E60AD5-49B1-4E97-A7BF-C25A63179670}" srcOrd="0" destOrd="0" presId="urn:microsoft.com/office/officeart/2018/5/layout/IconCircleLabelList"/>
    <dgm:cxn modelId="{CDF6CF5B-D828-4BE7-8EDF-0B0E7AD1708B}" type="presParOf" srcId="{0C971C8C-10A9-47C8-8806-D296ADE7BA54}" destId="{31B59275-ABE3-435C-A6D5-E0809EA2AEED}" srcOrd="1" destOrd="0" presId="urn:microsoft.com/office/officeart/2018/5/layout/IconCircleLabelList"/>
    <dgm:cxn modelId="{254CAC8E-7925-44A7-BADA-3A9BBCCFA2DE}" type="presParOf" srcId="{0C971C8C-10A9-47C8-8806-D296ADE7BA54}" destId="{FB735942-41A4-4753-BE5F-972A5BF6DD45}" srcOrd="2" destOrd="0" presId="urn:microsoft.com/office/officeart/2018/5/layout/IconCircleLabelList"/>
    <dgm:cxn modelId="{F8B996A8-CDB0-4FD1-BDD2-B737723CBD7F}" type="presParOf" srcId="{0C971C8C-10A9-47C8-8806-D296ADE7BA54}" destId="{997DD4DB-A28A-4B17-8534-3A0BF57E743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CAC2F-C02E-4DF7-9D6A-48E6DF17D2EC}">
      <dsp:nvSpPr>
        <dsp:cNvPr id="0" name=""/>
        <dsp:cNvSpPr/>
      </dsp:nvSpPr>
      <dsp:spPr>
        <a:xfrm>
          <a:off x="674279" y="713159"/>
          <a:ext cx="2058750" cy="20587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9D4B6-B0F6-4A88-95E6-161B7E3512C6}">
      <dsp:nvSpPr>
        <dsp:cNvPr id="0" name=""/>
        <dsp:cNvSpPr/>
      </dsp:nvSpPr>
      <dsp:spPr>
        <a:xfrm>
          <a:off x="1113029" y="1151910"/>
          <a:ext cx="1181250" cy="118125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DFEF56-71BE-4F23-85AB-03169320C756}">
      <dsp:nvSpPr>
        <dsp:cNvPr id="0" name=""/>
        <dsp:cNvSpPr/>
      </dsp:nvSpPr>
      <dsp:spPr>
        <a:xfrm>
          <a:off x="16154" y="3413160"/>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0" i="0" kern="1200"/>
            <a:t>Day 1 (August 2): Welcome and Strand Sessions</a:t>
          </a:r>
          <a:endParaRPr lang="en-US" sz="1300" kern="1200"/>
        </a:p>
      </dsp:txBody>
      <dsp:txXfrm>
        <a:off x="16154" y="3413160"/>
        <a:ext cx="3375000" cy="720000"/>
      </dsp:txXfrm>
    </dsp:sp>
    <dsp:sp modelId="{1179475F-1B60-4BCB-ADA5-EAA6027BC2EE}">
      <dsp:nvSpPr>
        <dsp:cNvPr id="0" name=""/>
        <dsp:cNvSpPr/>
      </dsp:nvSpPr>
      <dsp:spPr>
        <a:xfrm>
          <a:off x="4639905" y="713159"/>
          <a:ext cx="2058750" cy="20587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6EACBE-7A75-4B54-BFD1-9AB29FBC8078}">
      <dsp:nvSpPr>
        <dsp:cNvPr id="0" name=""/>
        <dsp:cNvSpPr/>
      </dsp:nvSpPr>
      <dsp:spPr>
        <a:xfrm>
          <a:off x="5078655" y="1151910"/>
          <a:ext cx="1181250" cy="1181250"/>
        </a:xfrm>
        <a:prstGeom prst="rect">
          <a:avLst/>
        </a:prstGeom>
        <a:blipFill>
          <a:blip xmlns:r="http://schemas.openxmlformats.org/officeDocument/2006/relationships" r:embed="rId2"/>
          <a:srcRect/>
          <a:stretch>
            <a:fillRect l="-30000" r="-30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C1C0B8-FE6D-459B-ABD2-B88AD21B2AAF}">
      <dsp:nvSpPr>
        <dsp:cNvPr id="0" name=""/>
        <dsp:cNvSpPr/>
      </dsp:nvSpPr>
      <dsp:spPr>
        <a:xfrm>
          <a:off x="3981780" y="3413160"/>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0" i="0" kern="1200"/>
            <a:t>Day 2 (August 3): Keynote and Concurrent Sessions</a:t>
          </a:r>
          <a:endParaRPr lang="en-US" sz="1300" kern="1200"/>
        </a:p>
      </dsp:txBody>
      <dsp:txXfrm>
        <a:off x="3981780" y="3413160"/>
        <a:ext cx="3375000" cy="720000"/>
      </dsp:txXfrm>
    </dsp:sp>
    <dsp:sp modelId="{A45E0474-9958-47F6-8BDE-EA4E9AC73F12}">
      <dsp:nvSpPr>
        <dsp:cNvPr id="0" name=""/>
        <dsp:cNvSpPr/>
      </dsp:nvSpPr>
      <dsp:spPr>
        <a:xfrm>
          <a:off x="8605530" y="713159"/>
          <a:ext cx="2058750" cy="20587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67B0C-CCFE-4283-B046-B21FF60C2977}">
      <dsp:nvSpPr>
        <dsp:cNvPr id="0" name=""/>
        <dsp:cNvSpPr/>
      </dsp:nvSpPr>
      <dsp:spPr>
        <a:xfrm>
          <a:off x="9044280" y="1151910"/>
          <a:ext cx="1181250" cy="118125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2000" b="-2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9D53C1-6B39-4AE1-BFFF-81B7BE969A49}">
      <dsp:nvSpPr>
        <dsp:cNvPr id="0" name=""/>
        <dsp:cNvSpPr/>
      </dsp:nvSpPr>
      <dsp:spPr>
        <a:xfrm>
          <a:off x="7947405" y="3413160"/>
          <a:ext cx="33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b="0" i="0" kern="1200"/>
            <a:t>Day 3 (August 4): Keynote and Concurrent Sessions hosted by the National Center on Intensive Intervention</a:t>
          </a:r>
          <a:endParaRPr lang="en-US" sz="1300" kern="1200"/>
        </a:p>
      </dsp:txBody>
      <dsp:txXfrm>
        <a:off x="7947405" y="3413160"/>
        <a:ext cx="3375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57D74-517E-4256-B001-64F00F61D606}">
      <dsp:nvSpPr>
        <dsp:cNvPr id="0" name=""/>
        <dsp:cNvSpPr/>
      </dsp:nvSpPr>
      <dsp:spPr>
        <a:xfrm>
          <a:off x="2424276" y="371699"/>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44615F-C041-4E5F-82DC-7CA652A542F7}">
      <dsp:nvSpPr>
        <dsp:cNvPr id="0" name=""/>
        <dsp:cNvSpPr/>
      </dsp:nvSpPr>
      <dsp:spPr>
        <a:xfrm>
          <a:off x="2892276" y="839700"/>
          <a:ext cx="1260000" cy="126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2A2933-72B7-42D0-8718-BFB883D034F2}">
      <dsp:nvSpPr>
        <dsp:cNvPr id="0" name=""/>
        <dsp:cNvSpPr/>
      </dsp:nvSpPr>
      <dsp:spPr>
        <a:xfrm>
          <a:off x="1722276" y="32517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Think about a time when you really felt like you fit in. </a:t>
          </a:r>
        </a:p>
      </dsp:txBody>
      <dsp:txXfrm>
        <a:off x="1722276" y="3251700"/>
        <a:ext cx="3600000" cy="720000"/>
      </dsp:txXfrm>
    </dsp:sp>
    <dsp:sp modelId="{64E60AD5-49B1-4E97-A7BF-C25A63179670}">
      <dsp:nvSpPr>
        <dsp:cNvPr id="0" name=""/>
        <dsp:cNvSpPr/>
      </dsp:nvSpPr>
      <dsp:spPr>
        <a:xfrm>
          <a:off x="6654276" y="371699"/>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B59275-ABE3-435C-A6D5-E0809EA2AEED}">
      <dsp:nvSpPr>
        <dsp:cNvPr id="0" name=""/>
        <dsp:cNvSpPr/>
      </dsp:nvSpPr>
      <dsp:spPr>
        <a:xfrm>
          <a:off x="7122276" y="839700"/>
          <a:ext cx="1260000" cy="126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7DD4DB-A28A-4B17-8534-3A0BF57E7439}">
      <dsp:nvSpPr>
        <dsp:cNvPr id="0" name=""/>
        <dsp:cNvSpPr/>
      </dsp:nvSpPr>
      <dsp:spPr>
        <a:xfrm>
          <a:off x="5952276" y="32517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Share in the chat some words that described how you felt.</a:t>
          </a:r>
        </a:p>
      </dsp:txBody>
      <dsp:txXfrm>
        <a:off x="5952276" y="3251700"/>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heme" Target="../theme/theme5.xml"/><Relationship Id="rId5" Type="http://schemas.openxmlformats.org/officeDocument/2006/relationships/image" Target="../media/image8.svg"/><Relationship Id="rId4" Type="http://schemas.openxmlformats.org/officeDocument/2006/relationships/image" Target="../media/image7.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grpSp>
        <p:nvGrpSpPr>
          <p:cNvPr id="7" name="Group 6">
            <a:extLst>
              <a:ext uri="{FF2B5EF4-FFF2-40B4-BE49-F238E27FC236}">
                <a16:creationId xmlns:a16="http://schemas.microsoft.com/office/drawing/2014/main" id="{F5FC3BEE-1179-4208-B9FB-278B1563384B}"/>
              </a:ext>
            </a:extLst>
          </p:cNvPr>
          <p:cNvGrpSpPr/>
          <p:nvPr/>
        </p:nvGrpSpPr>
        <p:grpSpPr>
          <a:xfrm>
            <a:off x="190023" y="135767"/>
            <a:ext cx="6635532" cy="445672"/>
            <a:chOff x="457200" y="5496468"/>
            <a:chExt cx="11319328" cy="760258"/>
          </a:xfrm>
        </p:grpSpPr>
        <p:pic>
          <p:nvPicPr>
            <p:cNvPr id="8" name="Picture 7" descr="Logo of the PROGRESS Center at the American Institutes for Research(r)">
              <a:extLst>
                <a:ext uri="{FF2B5EF4-FFF2-40B4-BE49-F238E27FC236}">
                  <a16:creationId xmlns:a16="http://schemas.microsoft.com/office/drawing/2014/main" id="{55B50EE3-AE14-4EB0-99AD-335D868CF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9" name="Picture 8" descr="Logo of American Institutes for Research">
              <a:extLst>
                <a:ext uri="{FF2B5EF4-FFF2-40B4-BE49-F238E27FC236}">
                  <a16:creationId xmlns:a16="http://schemas.microsoft.com/office/drawing/2014/main" id="{24A1ACE6-8327-401A-9923-BDAB507C2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0" name="Graphic 9" descr="Logo of IDEAs that Work U.S. Office of Special Education Programs">
              <a:extLst>
                <a:ext uri="{FF2B5EF4-FFF2-40B4-BE49-F238E27FC236}">
                  <a16:creationId xmlns:a16="http://schemas.microsoft.com/office/drawing/2014/main" id="{4E3E860B-D6FD-4DD7-8253-28BC3A1F8D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theme" Target="../theme/theme4.xml"/><Relationship Id="rId5" Type="http://schemas.openxmlformats.org/officeDocument/2006/relationships/image" Target="../media/image8.svg"/><Relationship Id="rId4" Type="http://schemas.openxmlformats.org/officeDocument/2006/relationships/image" Target="../media/image7.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grpSp>
        <p:nvGrpSpPr>
          <p:cNvPr id="2" name="Group 1">
            <a:extLst>
              <a:ext uri="{FF2B5EF4-FFF2-40B4-BE49-F238E27FC236}">
                <a16:creationId xmlns:a16="http://schemas.microsoft.com/office/drawing/2014/main" id="{593288A5-ABB0-48FA-AEC4-1A77F1AFB39A}"/>
              </a:ext>
            </a:extLst>
          </p:cNvPr>
          <p:cNvGrpSpPr/>
          <p:nvPr/>
        </p:nvGrpSpPr>
        <p:grpSpPr>
          <a:xfrm>
            <a:off x="190023" y="135767"/>
            <a:ext cx="6635532" cy="445672"/>
            <a:chOff x="457200" y="5496468"/>
            <a:chExt cx="11319328" cy="760258"/>
          </a:xfrm>
        </p:grpSpPr>
        <p:pic>
          <p:nvPicPr>
            <p:cNvPr id="10" name="Picture 9" descr="Logo of the PROGRESS Center at the American Institutes for Research(r)">
              <a:extLst>
                <a:ext uri="{FF2B5EF4-FFF2-40B4-BE49-F238E27FC236}">
                  <a16:creationId xmlns:a16="http://schemas.microsoft.com/office/drawing/2014/main" id="{9EF43A9A-B04A-46EC-8D48-BCD84B228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11" name="Picture 10" descr="Logo of American Institutes for Research">
              <a:extLst>
                <a:ext uri="{FF2B5EF4-FFF2-40B4-BE49-F238E27FC236}">
                  <a16:creationId xmlns:a16="http://schemas.microsoft.com/office/drawing/2014/main" id="{04813F90-9E13-4BB3-9F93-F6827FFD3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2" name="Graphic 11" descr="Logo of IDEAs that Work U.S. Office of Special Education Programs">
              <a:extLst>
                <a:ext uri="{FF2B5EF4-FFF2-40B4-BE49-F238E27FC236}">
                  <a16:creationId xmlns:a16="http://schemas.microsoft.com/office/drawing/2014/main" id="{6C3FBB79-DFBF-4A96-8C66-EF63196368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Calibri"/>
              <a:ea typeface="+mn-ea"/>
              <a:cs typeface="+mn-cs"/>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326416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3519918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2395389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38907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83536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1311494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3305950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1611691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51709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a:defRPr/>
            </a:pPr>
            <a:endParaRPr lang="en-US" dirty="0">
              <a:ea typeface="Calibri"/>
              <a:cs typeface="Calibri"/>
            </a:endParaRPr>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23</a:t>
            </a:fld>
            <a:endParaRPr lang="en-US"/>
          </a:p>
        </p:txBody>
      </p:sp>
      <p:sp>
        <p:nvSpPr>
          <p:cNvPr id="5" name="Date Placeholder 4">
            <a:extLst>
              <a:ext uri="{FF2B5EF4-FFF2-40B4-BE49-F238E27FC236}">
                <a16:creationId xmlns:a16="http://schemas.microsoft.com/office/drawing/2014/main" id="{297AA666-9A73-4A21-B8DD-BC426C85A7BC}"/>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0F497E6-DE3A-4005-8C5D-07942F1DE8A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32519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1734221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4231258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3249037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335098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3962138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108348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1151095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50EFFF-7CCE-4F3A-9857-9C25C8C71910}" type="slidenum">
              <a:rPr lang="en-US" smtClean="0"/>
              <a:t>4</a:t>
            </a:fld>
            <a:endParaRPr lang="en-US"/>
          </a:p>
        </p:txBody>
      </p:sp>
    </p:spTree>
    <p:extLst>
      <p:ext uri="{BB962C8B-B14F-4D97-AF65-F5344CB8AC3E}">
        <p14:creationId xmlns:p14="http://schemas.microsoft.com/office/powerpoint/2010/main" val="4170005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Arial"/>
                <a:sym typeface="Aria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marL="0" marR="0" lvl="0" indent="0" algn="ctr" defTabSz="912937"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a:ln>
                  <a:noFill/>
                </a:ln>
                <a:solidFill>
                  <a:srgbClr val="595959"/>
                </a:solidFill>
                <a:effectLst/>
                <a:uLnTx/>
                <a:uFillTx/>
                <a:latin typeface="Calibri"/>
                <a:ea typeface="+mn-ea"/>
                <a:cs typeface="Arial"/>
                <a:sym typeface="Arial"/>
              </a:rPr>
              <a:pPr marL="0" marR="0" lvl="0" indent="0" algn="ctr" defTabSz="91293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Tree>
    <p:extLst>
      <p:ext uri="{BB962C8B-B14F-4D97-AF65-F5344CB8AC3E}">
        <p14:creationId xmlns:p14="http://schemas.microsoft.com/office/powerpoint/2010/main" val="3227533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3440354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282229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4065970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158092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2435321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230096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1" name="Title Text"/>
          <p:cNvSpPr txBox="1">
            <a:spLocks noGrp="1"/>
          </p:cNvSpPr>
          <p:nvPr>
            <p:ph type="title"/>
          </p:nvPr>
        </p:nvSpPr>
        <p:spPr>
          <a:xfrm>
            <a:off x="615950" y="431800"/>
            <a:ext cx="10953750" cy="1003300"/>
          </a:xfrm>
          <a:prstGeom prst="rect">
            <a:avLst/>
          </a:prstGeom>
        </p:spPr>
        <p:txBody>
          <a:bodyPr/>
          <a:lstStyle/>
          <a:p>
            <a:r>
              <a:rPr lang="en-US"/>
              <a:t>Click to edit Master title style</a:t>
            </a:r>
            <a:endParaRPr/>
          </a:p>
        </p:txBody>
      </p:sp>
      <p:sp>
        <p:nvSpPr>
          <p:cNvPr id="422"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2979224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5438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05647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Agenda Layout</a:t>
            </a:r>
          </a:p>
        </p:txBody>
      </p:sp>
      <p:sp>
        <p:nvSpPr>
          <p:cNvPr id="24" name="Text Placeholder"/>
          <p:cNvSpPr>
            <a:spLocks noGrp="1"/>
          </p:cNvSpPr>
          <p:nvPr userDrawn="1">
            <p:ph type="body" sz="quarter" idx="10" hasCustomPrompt="1"/>
          </p:nvPr>
        </p:nvSpPr>
        <p:spPr>
          <a:xfrm>
            <a:off x="457200" y="1280160"/>
            <a:ext cx="11338560" cy="4846320"/>
          </a:xfrm>
        </p:spPr>
        <p:txBody>
          <a:bodyPr tIns="0" anchor="t" anchorCtr="0">
            <a:normAutofit/>
          </a:bodyPr>
          <a:lstStyle>
            <a:lvl1pPr marL="457200" indent="-457200">
              <a:lnSpc>
                <a:spcPct val="100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800"/>
            </a:lvl2pPr>
            <a:lvl3pPr marL="1371600" indent="-457200">
              <a:lnSpc>
                <a:spcPct val="100000"/>
              </a:lnSpc>
              <a:spcBef>
                <a:spcPts val="1200"/>
              </a:spcBef>
              <a:buClr>
                <a:schemeClr val="tx1"/>
              </a:buClr>
              <a:buFont typeface="+mj-lt"/>
              <a:buAutoNum type="romanLcPeriod"/>
              <a:defRPr sz="2800"/>
            </a:lvl3pPr>
            <a:lvl4pPr marL="1828800" indent="-457200">
              <a:lnSpc>
                <a:spcPct val="100000"/>
              </a:lnSpc>
              <a:spcBef>
                <a:spcPts val="1200"/>
              </a:spcBef>
              <a:buClr>
                <a:schemeClr val="tx1"/>
              </a:buClr>
              <a:buSzPct val="100000"/>
              <a:buFont typeface="+mj-lt"/>
              <a:buAutoNum type="arabicParenR"/>
              <a:defRPr sz="2800" baseline="0"/>
            </a:lvl4pPr>
            <a:lvl5pPr marL="2286000" indent="-457200">
              <a:lnSpc>
                <a:spcPct val="100000"/>
              </a:lnSpc>
              <a:spcBef>
                <a:spcPts val="1200"/>
              </a:spcBef>
              <a:buClr>
                <a:schemeClr val="tx1"/>
              </a:buClr>
              <a:buFont typeface="+mj-lt"/>
              <a:buAutoNum type="alphaLcParenR"/>
              <a:defRPr sz="2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9" name="Slide Number"/>
          <p:cNvSpPr>
            <a:spLocks noGrp="1"/>
          </p:cNvSpPr>
          <p:nvPr>
            <p:ph type="sldNum" sz="quarter" idx="12"/>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88519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4279947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2667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87443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273429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227910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50281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101063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49272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699290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49435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31930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739072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241489659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931778"/>
            <a:ext cx="10966449" cy="443198"/>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095117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88918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55424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5111379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409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749407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15527160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137849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595885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267195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3889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2"/>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a:t>Hanushek, E. A., &amp; Haycock, K. (2010). An effective teacher in every classroom: A lofty goal, but how to do it? </a:t>
            </a:r>
            <a:r>
              <a:rPr lang="en-US" i="1"/>
              <a:t>Education Next, 10</a:t>
            </a:r>
            <a:r>
              <a:rPr lang="en-US"/>
              <a:t>(3), 47–52.</a:t>
            </a:r>
          </a:p>
          <a:p>
            <a:pPr marL="457200"/>
            <a:r>
              <a:rPr lang="en-US"/>
              <a:t>Hanushek, E. A., &amp; Rivkin,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741583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933826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0322019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151898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3690310634"/>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06021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226599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40157612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7537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91685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No Rule">
    <p:spTree>
      <p:nvGrpSpPr>
        <p:cNvPr id="1" name=""/>
        <p:cNvGrpSpPr/>
        <p:nvPr/>
      </p:nvGrpSpPr>
      <p:grpSpPr>
        <a:xfrm>
          <a:off x="0" y="0"/>
          <a:ext cx="0" cy="0"/>
          <a:chOff x="0" y="0"/>
          <a:chExt cx="0" cy="0"/>
        </a:xfrm>
      </p:grpSpPr>
      <p:sp>
        <p:nvSpPr>
          <p:cNvPr id="3" name="Title"/>
          <p:cNvSpPr>
            <a:spLocks noGrp="1"/>
          </p:cNvSpPr>
          <p:nvPr>
            <p:ph type="title"/>
          </p:nvPr>
        </p:nvSpPr>
        <p:spPr>
          <a:xfrm>
            <a:off x="916518" y="364089"/>
            <a:ext cx="10966449" cy="488348"/>
          </a:xfrm>
        </p:spPr>
        <p:txBody>
          <a:bodyPr/>
          <a:lstStyle/>
          <a:p>
            <a:r>
              <a:rPr lang="en-US"/>
              <a:t>Click to edit Master title style</a:t>
            </a:r>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819102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931778"/>
            <a:ext cx="10966449" cy="443198"/>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62707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1.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5" r:id="rId14"/>
    <p:sldLayoutId id="2147483682" r:id="rId15"/>
    <p:sldLayoutId id="2147483686" r:id="rId16"/>
    <p:sldLayoutId id="2147483687" r:id="rId17"/>
    <p:sldLayoutId id="2147483733" r:id="rId18"/>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19"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41414130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6407087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1"/>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1"/>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mailto:mmamone@air.or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twitter.com/K12PROGRES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promotingprogress.org/resources/stories-classroom-finding-belonging"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hyperlink" Target="https://publications.ici.umn.edu/ties/peer-engagement/belonging/introduction" TargetMode="Externa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s://promotingprogress.org/news/connect-progress-center" TargetMode="External"/><Relationship Id="rId3" Type="http://schemas.openxmlformats.org/officeDocument/2006/relationships/hyperlink" Target="https://www.facebook.com/k12PROGRESS/" TargetMode="External"/><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hyperlink" Target="https://twitter.com/K12PROGRES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hyperlink" Target="https://publications.ici.umn.edu/ties/peerengagement/belonging/introduction"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hyperlink" Target="https://twitter.com/K12PROGRES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www.promotingprogress.org/"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hyperlink" Target="https://www.localitytokens.info/roadmap/"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A672965D-F585-4240-A43E-83B73D2F7906}"/>
              </a:ext>
            </a:extLst>
          </p:cNvPr>
          <p:cNvSpPr>
            <a:spLocks noGrp="1"/>
          </p:cNvSpPr>
          <p:nvPr>
            <p:ph type="ctrTitle"/>
          </p:nvPr>
        </p:nvSpPr>
        <p:spPr/>
        <p:txBody>
          <a:bodyPr anchor="b">
            <a:normAutofit/>
          </a:bodyPr>
          <a:lstStyle/>
          <a:p>
            <a:r>
              <a:rPr lang="en-US" dirty="0"/>
              <a:t>Prepping for PROGRESS</a:t>
            </a:r>
          </a:p>
        </p:txBody>
      </p:sp>
      <p:sp>
        <p:nvSpPr>
          <p:cNvPr id="89" name="Subtitle 2">
            <a:extLst>
              <a:ext uri="{FF2B5EF4-FFF2-40B4-BE49-F238E27FC236}">
                <a16:creationId xmlns:a16="http://schemas.microsoft.com/office/drawing/2014/main" id="{DAA3B57F-FCFF-24A6-31B0-61241B8B2E53}"/>
              </a:ext>
            </a:extLst>
          </p:cNvPr>
          <p:cNvSpPr>
            <a:spLocks noGrp="1"/>
          </p:cNvSpPr>
          <p:nvPr>
            <p:ph type="subTitle" idx="1"/>
          </p:nvPr>
        </p:nvSpPr>
        <p:spPr/>
        <p:txBody>
          <a:bodyPr>
            <a:noAutofit/>
          </a:bodyPr>
          <a:lstStyle/>
          <a:p>
            <a:r>
              <a:rPr lang="en-US"/>
              <a:t>Raising Expectations, Access, and Outcomes for Students With Disabilities</a:t>
            </a:r>
          </a:p>
        </p:txBody>
      </p:sp>
      <p:sp>
        <p:nvSpPr>
          <p:cNvPr id="84" name="Text Placeholder 83">
            <a:extLst>
              <a:ext uri="{FF2B5EF4-FFF2-40B4-BE49-F238E27FC236}">
                <a16:creationId xmlns:a16="http://schemas.microsoft.com/office/drawing/2014/main" id="{0AAC2408-D439-455E-983B-6A7C52E47A17}"/>
              </a:ext>
            </a:extLst>
          </p:cNvPr>
          <p:cNvSpPr>
            <a:spLocks noGrp="1"/>
          </p:cNvSpPr>
          <p:nvPr>
            <p:ph type="body" sz="quarter" idx="11"/>
          </p:nvPr>
        </p:nvSpPr>
        <p:spPr/>
        <p:txBody>
          <a:bodyPr wrap="none">
            <a:normAutofit/>
          </a:bodyPr>
          <a:lstStyle/>
          <a:p>
            <a:r>
              <a:rPr lang="en-US"/>
              <a:t>August 2, 2023</a:t>
            </a:r>
          </a:p>
        </p:txBody>
      </p:sp>
      <p:pic>
        <p:nvPicPr>
          <p:cNvPr id="23" name="Picture Placeholder 22">
            <a:extLst>
              <a:ext uri="{FF2B5EF4-FFF2-40B4-BE49-F238E27FC236}">
                <a16:creationId xmlns:a16="http://schemas.microsoft.com/office/drawing/2014/main" id="{B6E7B3D5-BFCA-4C2B-81E1-587FFEAD83C8}"/>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32469" r="32469"/>
          <a:stretch/>
        </p:blipFill>
        <p:spPr>
          <a:noFill/>
        </p:spPr>
      </p:pic>
      <p:sp>
        <p:nvSpPr>
          <p:cNvPr id="4" name="Text Placeholder 3">
            <a:extLst>
              <a:ext uri="{FF2B5EF4-FFF2-40B4-BE49-F238E27FC236}">
                <a16:creationId xmlns:a16="http://schemas.microsoft.com/office/drawing/2014/main" id="{1D4C841F-2421-952F-2FDA-323D327F969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902648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A0B1-E4FA-446E-B3F6-3BD3901068E4}"/>
              </a:ext>
            </a:extLst>
          </p:cNvPr>
          <p:cNvSpPr>
            <a:spLocks noGrp="1"/>
          </p:cNvSpPr>
          <p:nvPr>
            <p:ph type="title"/>
          </p:nvPr>
        </p:nvSpPr>
        <p:spPr>
          <a:xfrm>
            <a:off x="457200" y="0"/>
            <a:ext cx="11338560" cy="1107996"/>
          </a:xfrm>
        </p:spPr>
        <p:txBody>
          <a:bodyPr vert="horz" lIns="0" tIns="0" rIns="0" bIns="0" rtlCol="0" anchor="b" anchorCtr="0">
            <a:normAutofit/>
          </a:bodyPr>
          <a:lstStyle/>
          <a:p>
            <a:r>
              <a:rPr lang="en-US" b="0" i="0" kern="1200" baseline="0" dirty="0">
                <a:latin typeface="+mj-lt"/>
                <a:ea typeface="+mj-ea"/>
                <a:cs typeface="Calibri"/>
              </a:rPr>
              <a:t>Today’s Schedule</a:t>
            </a:r>
          </a:p>
        </p:txBody>
      </p:sp>
      <p:graphicFrame>
        <p:nvGraphicFramePr>
          <p:cNvPr id="5" name="Content Placeholder 4">
            <a:extLst>
              <a:ext uri="{FF2B5EF4-FFF2-40B4-BE49-F238E27FC236}">
                <a16:creationId xmlns:a16="http://schemas.microsoft.com/office/drawing/2014/main" id="{E7826D2E-DCCD-2919-7531-1170A1A7A8A6}"/>
              </a:ext>
            </a:extLst>
          </p:cNvPr>
          <p:cNvGraphicFramePr>
            <a:graphicFrameLocks noGrp="1"/>
          </p:cNvGraphicFramePr>
          <p:nvPr>
            <p:ph sz="quarter" idx="15"/>
            <p:extLst>
              <p:ext uri="{D42A27DB-BD31-4B8C-83A1-F6EECF244321}">
                <p14:modId xmlns:p14="http://schemas.microsoft.com/office/powerpoint/2010/main" val="1998024680"/>
              </p:ext>
            </p:extLst>
          </p:nvPr>
        </p:nvGraphicFramePr>
        <p:xfrm>
          <a:off x="356839" y="1280160"/>
          <a:ext cx="10612826" cy="4851300"/>
        </p:xfrm>
        <a:graphic>
          <a:graphicData uri="http://schemas.openxmlformats.org/drawingml/2006/table">
            <a:tbl>
              <a:tblPr firstRow="1" firstCol="1" bandRow="1">
                <a:tableStyleId>{31832965-C026-47F6-861E-5072A00C4E13}</a:tableStyleId>
              </a:tblPr>
              <a:tblGrid>
                <a:gridCol w="6802245">
                  <a:extLst>
                    <a:ext uri="{9D8B030D-6E8A-4147-A177-3AD203B41FA5}">
                      <a16:colId xmlns:a16="http://schemas.microsoft.com/office/drawing/2014/main" val="2517618930"/>
                    </a:ext>
                  </a:extLst>
                </a:gridCol>
                <a:gridCol w="3810581">
                  <a:extLst>
                    <a:ext uri="{9D8B030D-6E8A-4147-A177-3AD203B41FA5}">
                      <a16:colId xmlns:a16="http://schemas.microsoft.com/office/drawing/2014/main" val="4006555648"/>
                    </a:ext>
                  </a:extLst>
                </a:gridCol>
              </a:tblGrid>
              <a:tr h="501709">
                <a:tc>
                  <a:txBody>
                    <a:bodyPr/>
                    <a:lstStyle/>
                    <a:p>
                      <a:pPr marL="0" marR="0">
                        <a:lnSpc>
                          <a:spcPct val="115000"/>
                        </a:lnSpc>
                        <a:spcBef>
                          <a:spcPts val="600"/>
                        </a:spcBef>
                        <a:spcAft>
                          <a:spcPts val="600"/>
                        </a:spcAft>
                      </a:pPr>
                      <a:r>
                        <a:rPr lang="en-US" sz="2500" dirty="0">
                          <a:effectLst/>
                        </a:rPr>
                        <a:t>Day 1 Schedule: August 2, 2023</a:t>
                      </a:r>
                      <a:endParaRPr lang="en-US" sz="25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47241" marR="147241" marT="0" marB="0" anchor="b"/>
                </a:tc>
                <a:tc>
                  <a:txBody>
                    <a:bodyPr/>
                    <a:lstStyle/>
                    <a:p>
                      <a:endParaRPr lang="en-US" dirty="0"/>
                    </a:p>
                  </a:txBody>
                  <a:tcPr marL="147241" marR="147241" marT="0" marB="0" anchor="b"/>
                </a:tc>
                <a:extLst>
                  <a:ext uri="{0D108BD9-81ED-4DB2-BD59-A6C34878D82A}">
                    <a16:rowId xmlns:a16="http://schemas.microsoft.com/office/drawing/2014/main" val="342926555"/>
                  </a:ext>
                </a:extLst>
              </a:tr>
              <a:tr h="868923">
                <a:tc>
                  <a:txBody>
                    <a:bodyPr/>
                    <a:lstStyle/>
                    <a:p>
                      <a:pPr marL="0" marR="0">
                        <a:lnSpc>
                          <a:spcPct val="115000"/>
                        </a:lnSpc>
                        <a:spcBef>
                          <a:spcPts val="400"/>
                        </a:spcBef>
                        <a:spcAft>
                          <a:spcPts val="300"/>
                        </a:spcAft>
                      </a:pPr>
                      <a:r>
                        <a:rPr lang="en-US" sz="2300" b="0">
                          <a:effectLst/>
                        </a:rPr>
                        <a:t>11:00 a.m.–12:30 p.m. ET </a:t>
                      </a:r>
                    </a:p>
                    <a:p>
                      <a:pPr marL="0" marR="0">
                        <a:lnSpc>
                          <a:spcPct val="115000"/>
                        </a:lnSpc>
                        <a:spcBef>
                          <a:spcPts val="400"/>
                        </a:spcBef>
                        <a:spcAft>
                          <a:spcPts val="300"/>
                        </a:spcAft>
                      </a:pPr>
                      <a:r>
                        <a:rPr lang="en-US" sz="2300" b="0">
                          <a:effectLst/>
                        </a:rPr>
                        <a:t>(10:00 a.m. CT/9:00 a.m. MT/8:00 a.m. PT)</a:t>
                      </a:r>
                      <a:endParaRPr lang="en-US" sz="2500" b="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tc>
                  <a:txBody>
                    <a:bodyPr/>
                    <a:lstStyle/>
                    <a:p>
                      <a:pPr marL="0" marR="0">
                        <a:lnSpc>
                          <a:spcPct val="115000"/>
                        </a:lnSpc>
                        <a:spcBef>
                          <a:spcPts val="400"/>
                        </a:spcBef>
                        <a:spcAft>
                          <a:spcPts val="300"/>
                        </a:spcAft>
                      </a:pPr>
                      <a:r>
                        <a:rPr lang="en-US" sz="2300">
                          <a:effectLst/>
                        </a:rPr>
                        <a:t>Welcome &amp; Panel</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extLst>
                  <a:ext uri="{0D108BD9-81ED-4DB2-BD59-A6C34878D82A}">
                    <a16:rowId xmlns:a16="http://schemas.microsoft.com/office/drawing/2014/main" val="3292139217"/>
                  </a:ext>
                </a:extLst>
              </a:tr>
              <a:tr h="868923">
                <a:tc>
                  <a:txBody>
                    <a:bodyPr/>
                    <a:lstStyle/>
                    <a:p>
                      <a:pPr marL="0" marR="0">
                        <a:lnSpc>
                          <a:spcPct val="115000"/>
                        </a:lnSpc>
                        <a:spcBef>
                          <a:spcPts val="300"/>
                        </a:spcBef>
                        <a:spcAft>
                          <a:spcPts val="300"/>
                        </a:spcAft>
                      </a:pPr>
                      <a:r>
                        <a:rPr lang="en-US" sz="2300" b="0">
                          <a:effectLst/>
                        </a:rPr>
                        <a:t>12:30–1:00 p.m. ET </a:t>
                      </a:r>
                    </a:p>
                    <a:p>
                      <a:pPr marL="0" marR="0">
                        <a:lnSpc>
                          <a:spcPct val="115000"/>
                        </a:lnSpc>
                        <a:spcBef>
                          <a:spcPts val="300"/>
                        </a:spcBef>
                        <a:spcAft>
                          <a:spcPts val="300"/>
                        </a:spcAft>
                      </a:pPr>
                      <a:r>
                        <a:rPr lang="en-US" sz="2300" b="0">
                          <a:effectLst/>
                        </a:rPr>
                        <a:t>(11:30 a.m. CT/10:30 a.m. MT/9:30 a.m. PT)</a:t>
                      </a:r>
                      <a:endParaRPr lang="en-US" sz="2500" b="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tc>
                  <a:txBody>
                    <a:bodyPr/>
                    <a:lstStyle/>
                    <a:p>
                      <a:pPr marL="0" marR="0">
                        <a:lnSpc>
                          <a:spcPct val="115000"/>
                        </a:lnSpc>
                        <a:spcBef>
                          <a:spcPts val="300"/>
                        </a:spcBef>
                        <a:spcAft>
                          <a:spcPts val="300"/>
                        </a:spcAft>
                      </a:pPr>
                      <a:r>
                        <a:rPr lang="en-US" sz="2300">
                          <a:effectLst/>
                        </a:rPr>
                        <a:t>Break</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extLst>
                  <a:ext uri="{0D108BD9-81ED-4DB2-BD59-A6C34878D82A}">
                    <a16:rowId xmlns:a16="http://schemas.microsoft.com/office/drawing/2014/main" val="4105024273"/>
                  </a:ext>
                </a:extLst>
              </a:tr>
              <a:tr h="868923">
                <a:tc>
                  <a:txBody>
                    <a:bodyPr/>
                    <a:lstStyle/>
                    <a:p>
                      <a:pPr marL="0" marR="0">
                        <a:lnSpc>
                          <a:spcPct val="115000"/>
                        </a:lnSpc>
                        <a:spcBef>
                          <a:spcPts val="300"/>
                        </a:spcBef>
                        <a:spcAft>
                          <a:spcPts val="300"/>
                        </a:spcAft>
                      </a:pPr>
                      <a:r>
                        <a:rPr lang="en-US" sz="2300" b="0">
                          <a:effectLst/>
                        </a:rPr>
                        <a:t>1:00–3:45 p.m. ET </a:t>
                      </a:r>
                    </a:p>
                    <a:p>
                      <a:pPr marL="0" marR="0">
                        <a:lnSpc>
                          <a:spcPct val="115000"/>
                        </a:lnSpc>
                        <a:spcBef>
                          <a:spcPts val="300"/>
                        </a:spcBef>
                        <a:spcAft>
                          <a:spcPts val="300"/>
                        </a:spcAft>
                      </a:pPr>
                      <a:r>
                        <a:rPr lang="en-US" sz="2300" b="0">
                          <a:effectLst/>
                        </a:rPr>
                        <a:t>(12:00 p.m. CT/11:00 a.m. MT/10:00 a.m. PT)</a:t>
                      </a:r>
                      <a:endParaRPr lang="en-US" sz="2500" b="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tc>
                  <a:txBody>
                    <a:bodyPr/>
                    <a:lstStyle/>
                    <a:p>
                      <a:pPr marL="0" marR="0">
                        <a:lnSpc>
                          <a:spcPct val="115000"/>
                        </a:lnSpc>
                        <a:spcBef>
                          <a:spcPts val="300"/>
                        </a:spcBef>
                        <a:spcAft>
                          <a:spcPts val="300"/>
                        </a:spcAft>
                      </a:pPr>
                      <a:r>
                        <a:rPr lang="en-US" sz="2300">
                          <a:effectLst/>
                        </a:rPr>
                        <a:t>Strand Sessions (break included)</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extLst>
                  <a:ext uri="{0D108BD9-81ED-4DB2-BD59-A6C34878D82A}">
                    <a16:rowId xmlns:a16="http://schemas.microsoft.com/office/drawing/2014/main" val="3263969229"/>
                  </a:ext>
                </a:extLst>
              </a:tr>
              <a:tr h="868923">
                <a:tc>
                  <a:txBody>
                    <a:bodyPr/>
                    <a:lstStyle/>
                    <a:p>
                      <a:pPr marL="0" marR="0">
                        <a:lnSpc>
                          <a:spcPct val="115000"/>
                        </a:lnSpc>
                        <a:spcBef>
                          <a:spcPts val="300"/>
                        </a:spcBef>
                        <a:spcAft>
                          <a:spcPts val="300"/>
                        </a:spcAft>
                      </a:pPr>
                      <a:r>
                        <a:rPr lang="en-US" sz="2300" b="0">
                          <a:effectLst/>
                        </a:rPr>
                        <a:t>3:45–4:00 p.m. ET </a:t>
                      </a:r>
                    </a:p>
                    <a:p>
                      <a:pPr marL="0" marR="0">
                        <a:lnSpc>
                          <a:spcPct val="115000"/>
                        </a:lnSpc>
                        <a:spcBef>
                          <a:spcPts val="300"/>
                        </a:spcBef>
                        <a:spcAft>
                          <a:spcPts val="300"/>
                        </a:spcAft>
                      </a:pPr>
                      <a:r>
                        <a:rPr lang="en-US" sz="2300" b="0">
                          <a:effectLst/>
                        </a:rPr>
                        <a:t>(2:45 p.m. CT/1:45 p.m. MT/12:45 p.m. PT)</a:t>
                      </a:r>
                      <a:endParaRPr lang="en-US" sz="2500" b="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tc>
                  <a:txBody>
                    <a:bodyPr/>
                    <a:lstStyle/>
                    <a:p>
                      <a:pPr marL="0" marR="0">
                        <a:lnSpc>
                          <a:spcPct val="115000"/>
                        </a:lnSpc>
                        <a:spcBef>
                          <a:spcPts val="300"/>
                        </a:spcBef>
                        <a:spcAft>
                          <a:spcPts val="300"/>
                        </a:spcAft>
                      </a:pPr>
                      <a:r>
                        <a:rPr lang="en-US" sz="2300">
                          <a:effectLst/>
                        </a:rPr>
                        <a:t>Break</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extLst>
                  <a:ext uri="{0D108BD9-81ED-4DB2-BD59-A6C34878D82A}">
                    <a16:rowId xmlns:a16="http://schemas.microsoft.com/office/drawing/2014/main" val="3240726506"/>
                  </a:ext>
                </a:extLst>
              </a:tr>
              <a:tr h="868923">
                <a:tc>
                  <a:txBody>
                    <a:bodyPr/>
                    <a:lstStyle/>
                    <a:p>
                      <a:pPr marL="0" marR="0">
                        <a:lnSpc>
                          <a:spcPct val="115000"/>
                        </a:lnSpc>
                        <a:spcBef>
                          <a:spcPts val="300"/>
                        </a:spcBef>
                        <a:spcAft>
                          <a:spcPts val="400"/>
                        </a:spcAft>
                      </a:pPr>
                      <a:r>
                        <a:rPr lang="en-US" sz="2300" b="0">
                          <a:effectLst/>
                        </a:rPr>
                        <a:t>4:00–4:30 p.m. ET </a:t>
                      </a:r>
                    </a:p>
                    <a:p>
                      <a:pPr marL="0" marR="0">
                        <a:lnSpc>
                          <a:spcPct val="115000"/>
                        </a:lnSpc>
                        <a:spcBef>
                          <a:spcPts val="300"/>
                        </a:spcBef>
                        <a:spcAft>
                          <a:spcPts val="400"/>
                        </a:spcAft>
                      </a:pPr>
                      <a:r>
                        <a:rPr lang="en-US" sz="2300" b="0">
                          <a:effectLst/>
                        </a:rPr>
                        <a:t>(3:00 p.m. CT/2:00 p.m. MT/1:00 p.m. PT)</a:t>
                      </a:r>
                      <a:endParaRPr lang="en-US" sz="2500" b="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tc>
                  <a:txBody>
                    <a:bodyPr/>
                    <a:lstStyle/>
                    <a:p>
                      <a:pPr marL="0" marR="0">
                        <a:lnSpc>
                          <a:spcPct val="115000"/>
                        </a:lnSpc>
                        <a:spcBef>
                          <a:spcPts val="300"/>
                        </a:spcBef>
                        <a:spcAft>
                          <a:spcPts val="400"/>
                        </a:spcAft>
                      </a:pPr>
                      <a:r>
                        <a:rPr lang="en-US" sz="2300" dirty="0">
                          <a:effectLst/>
                        </a:rPr>
                        <a:t>Topical Discussions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extLst>
                  <a:ext uri="{0D108BD9-81ED-4DB2-BD59-A6C34878D82A}">
                    <a16:rowId xmlns:a16="http://schemas.microsoft.com/office/drawing/2014/main" val="1551243645"/>
                  </a:ext>
                </a:extLst>
              </a:tr>
            </a:tbl>
          </a:graphicData>
        </a:graphic>
      </p:graphicFrame>
      <p:sp>
        <p:nvSpPr>
          <p:cNvPr id="6" name="Slide Number Placeholder 5">
            <a:extLst>
              <a:ext uri="{FF2B5EF4-FFF2-40B4-BE49-F238E27FC236}">
                <a16:creationId xmlns:a16="http://schemas.microsoft.com/office/drawing/2014/main" id="{C4F0BEB1-8020-49F2-A12F-142DB57B2438}"/>
              </a:ext>
            </a:extLst>
          </p:cNvPr>
          <p:cNvSpPr>
            <a:spLocks noGrp="1"/>
          </p:cNvSpPr>
          <p:nvPr>
            <p:ph type="sldNum" sz="quarter" idx="14"/>
          </p:nvPr>
        </p:nvSpPr>
        <p:spPr>
          <a:xfrm>
            <a:off x="11916192" y="6585203"/>
            <a:ext cx="153888" cy="153888"/>
          </a:xfrm>
        </p:spPr>
        <p:txBody>
          <a:bodyPr vert="horz" wrap="none" lIns="0" tIns="0" rIns="0" bIns="0" rtlCol="0" anchor="b" anchorCtr="0">
            <a:normAutofit/>
          </a:bodyPr>
          <a:lstStyle/>
          <a:p>
            <a:pPr>
              <a:spcAft>
                <a:spcPts val="600"/>
              </a:spcAft>
            </a:pPr>
            <a:fld id="{BABF4E83-61DB-418F-A99F-17BC9BB58EF6}" type="slidenum">
              <a:rPr lang="en-US" smtClean="0"/>
              <a:pPr>
                <a:spcAft>
                  <a:spcPts val="600"/>
                </a:spcAft>
              </a:pPr>
              <a:t>10</a:t>
            </a:fld>
            <a:endParaRPr lang="en-US"/>
          </a:p>
        </p:txBody>
      </p:sp>
    </p:spTree>
    <p:extLst>
      <p:ext uri="{BB962C8B-B14F-4D97-AF65-F5344CB8AC3E}">
        <p14:creationId xmlns:p14="http://schemas.microsoft.com/office/powerpoint/2010/main" val="2174914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4F53C9-4A40-4ECE-8C47-5E242FA9CC89}"/>
              </a:ext>
            </a:extLst>
          </p:cNvPr>
          <p:cNvSpPr>
            <a:spLocks noGrp="1"/>
          </p:cNvSpPr>
          <p:nvPr>
            <p:ph type="title"/>
          </p:nvPr>
        </p:nvSpPr>
        <p:spPr/>
        <p:txBody>
          <a:bodyPr/>
          <a:lstStyle/>
          <a:p>
            <a:r>
              <a:rPr lang="en-US"/>
              <a:t>Day 1: Strand Options</a:t>
            </a:r>
          </a:p>
        </p:txBody>
      </p:sp>
      <p:sp>
        <p:nvSpPr>
          <p:cNvPr id="8" name="Content Placeholder 7">
            <a:extLst>
              <a:ext uri="{FF2B5EF4-FFF2-40B4-BE49-F238E27FC236}">
                <a16:creationId xmlns:a16="http://schemas.microsoft.com/office/drawing/2014/main" id="{7FFC0674-0F73-41CC-A1FD-E9758BD68C71}"/>
              </a:ext>
            </a:extLst>
          </p:cNvPr>
          <p:cNvSpPr>
            <a:spLocks noGrp="1"/>
          </p:cNvSpPr>
          <p:nvPr>
            <p:ph sz="quarter" idx="15"/>
          </p:nvPr>
        </p:nvSpPr>
        <p:spPr/>
        <p:txBody>
          <a:bodyPr/>
          <a:lstStyle/>
          <a:p>
            <a:r>
              <a:rPr lang="en-US" b="1">
                <a:solidFill>
                  <a:schemeClr val="tx1"/>
                </a:solidFill>
              </a:rPr>
              <a:t>Strand 1: </a:t>
            </a:r>
            <a:r>
              <a:rPr lang="en-US">
                <a:solidFill>
                  <a:schemeClr val="tx1"/>
                </a:solidFill>
              </a:rPr>
              <a:t>The ABCs of the IEP</a:t>
            </a:r>
          </a:p>
          <a:p>
            <a:r>
              <a:rPr lang="en-US" b="1">
                <a:solidFill>
                  <a:schemeClr val="tx1"/>
                </a:solidFill>
              </a:rPr>
              <a:t>Strand 2: </a:t>
            </a:r>
            <a:r>
              <a:rPr lang="en-US">
                <a:solidFill>
                  <a:schemeClr val="tx1"/>
                </a:solidFill>
              </a:rPr>
              <a:t>Are Accommodations SDI? Myth Busting This and Other Common Confusions in Special Education</a:t>
            </a:r>
          </a:p>
        </p:txBody>
      </p:sp>
      <p:sp>
        <p:nvSpPr>
          <p:cNvPr id="6" name="Slide Number Placeholder 5">
            <a:extLst>
              <a:ext uri="{FF2B5EF4-FFF2-40B4-BE49-F238E27FC236}">
                <a16:creationId xmlns:a16="http://schemas.microsoft.com/office/drawing/2014/main" id="{CBE6DBBD-26DD-4B8B-BA30-8559B96E32A0}"/>
              </a:ext>
            </a:extLst>
          </p:cNvPr>
          <p:cNvSpPr>
            <a:spLocks noGrp="1"/>
          </p:cNvSpPr>
          <p:nvPr>
            <p:ph type="sldNum" sz="quarter" idx="14"/>
          </p:nvPr>
        </p:nvSpPr>
        <p:spPr/>
        <p:txBody>
          <a:bodyPr/>
          <a:lstStyle/>
          <a:p>
            <a:fld id="{BABF4E83-61DB-418F-A99F-17BC9BB58EF6}" type="slidenum">
              <a:rPr lang="en-US" smtClean="0"/>
              <a:t>11</a:t>
            </a:fld>
            <a:endParaRPr lang="en-US"/>
          </a:p>
        </p:txBody>
      </p:sp>
    </p:spTree>
    <p:extLst>
      <p:ext uri="{BB962C8B-B14F-4D97-AF65-F5344CB8AC3E}">
        <p14:creationId xmlns:p14="http://schemas.microsoft.com/office/powerpoint/2010/main" val="355651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EC94-DC27-4002-8E1F-B0ECB4918BF1}"/>
              </a:ext>
            </a:extLst>
          </p:cNvPr>
          <p:cNvSpPr>
            <a:spLocks noGrp="1"/>
          </p:cNvSpPr>
          <p:nvPr>
            <p:ph type="title"/>
          </p:nvPr>
        </p:nvSpPr>
        <p:spPr/>
        <p:txBody>
          <a:bodyPr/>
          <a:lstStyle/>
          <a:p>
            <a:r>
              <a:rPr lang="en-US"/>
              <a:t>Day 2: Concurrent Sessions </a:t>
            </a:r>
          </a:p>
        </p:txBody>
      </p:sp>
      <p:sp>
        <p:nvSpPr>
          <p:cNvPr id="3" name="Content Placeholder 2">
            <a:extLst>
              <a:ext uri="{FF2B5EF4-FFF2-40B4-BE49-F238E27FC236}">
                <a16:creationId xmlns:a16="http://schemas.microsoft.com/office/drawing/2014/main" id="{1AF33CCE-4B49-43CD-8AF4-B59DB4DADA12}"/>
              </a:ext>
            </a:extLst>
          </p:cNvPr>
          <p:cNvSpPr>
            <a:spLocks noGrp="1"/>
          </p:cNvSpPr>
          <p:nvPr>
            <p:ph sz="quarter" idx="15"/>
          </p:nvPr>
        </p:nvSpPr>
        <p:spPr/>
        <p:txBody>
          <a:bodyPr/>
          <a:lstStyle/>
          <a:p>
            <a:r>
              <a:rPr lang="en-US" dirty="0">
                <a:solidFill>
                  <a:schemeClr val="tx1"/>
                </a:solidFill>
              </a:rPr>
              <a:t>Creative Ways to Engage Families and Community Members: Lessons From Co-creating Resources</a:t>
            </a:r>
          </a:p>
          <a:p>
            <a:r>
              <a:rPr lang="en-US" dirty="0">
                <a:solidFill>
                  <a:schemeClr val="tx1"/>
                </a:solidFill>
              </a:rPr>
              <a:t>Prepping Preservice and In-Service Teachers for PROGRESS</a:t>
            </a:r>
          </a:p>
          <a:p>
            <a:r>
              <a:rPr lang="en-US" dirty="0">
                <a:solidFill>
                  <a:schemeClr val="tx1"/>
                </a:solidFill>
              </a:rPr>
              <a:t>Ensuring SDI in Secondary Settings</a:t>
            </a:r>
          </a:p>
          <a:p>
            <a:r>
              <a:rPr lang="en-US" dirty="0">
                <a:solidFill>
                  <a:schemeClr val="tx1"/>
                </a:solidFill>
              </a:rPr>
              <a:t>Providing a Free Appropriate Public Education (FAPE): Lessons From the Due Process Hearing Front</a:t>
            </a:r>
          </a:p>
        </p:txBody>
      </p:sp>
      <p:sp>
        <p:nvSpPr>
          <p:cNvPr id="6" name="Rectangle 5">
            <a:extLst>
              <a:ext uri="{FF2B5EF4-FFF2-40B4-BE49-F238E27FC236}">
                <a16:creationId xmlns:a16="http://schemas.microsoft.com/office/drawing/2014/main" id="{62509082-8FC9-42EF-A1A6-AAADC8045001}"/>
              </a:ext>
            </a:extLst>
          </p:cNvPr>
          <p:cNvSpPr/>
          <p:nvPr/>
        </p:nvSpPr>
        <p:spPr>
          <a:xfrm>
            <a:off x="830510" y="4655890"/>
            <a:ext cx="10628851" cy="13925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rPr>
              <a:t>These same sessions will occur from 12:40-1:40 p.m. and 2:00-3:00 p.m., so you can choose to attend 2 of the 4 available sessions live. If you are interested in the other  sessions, you can listen to their archived recordings after the event!  </a:t>
            </a:r>
          </a:p>
        </p:txBody>
      </p:sp>
      <p:sp>
        <p:nvSpPr>
          <p:cNvPr id="5" name="Slide Number Placeholder 4">
            <a:extLst>
              <a:ext uri="{FF2B5EF4-FFF2-40B4-BE49-F238E27FC236}">
                <a16:creationId xmlns:a16="http://schemas.microsoft.com/office/drawing/2014/main" id="{11BE08C4-2F92-4E7C-A6AA-18D877893DDD}"/>
              </a:ext>
            </a:extLst>
          </p:cNvPr>
          <p:cNvSpPr>
            <a:spLocks noGrp="1"/>
          </p:cNvSpPr>
          <p:nvPr>
            <p:ph type="sldNum" sz="quarter" idx="14"/>
          </p:nvPr>
        </p:nvSpPr>
        <p:spPr/>
        <p:txBody>
          <a:bodyPr/>
          <a:lstStyle/>
          <a:p>
            <a:fld id="{99A20822-4A49-4D36-86E3-300BA48D3F00}" type="slidenum">
              <a:rPr lang="en-US" smtClean="0"/>
              <a:pPr/>
              <a:t>12</a:t>
            </a:fld>
            <a:endParaRPr lang="en-US"/>
          </a:p>
        </p:txBody>
      </p:sp>
    </p:spTree>
    <p:extLst>
      <p:ext uri="{BB962C8B-B14F-4D97-AF65-F5344CB8AC3E}">
        <p14:creationId xmlns:p14="http://schemas.microsoft.com/office/powerpoint/2010/main" val="3657731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F893-D363-3FB9-61FD-D7F4E4EA6E98}"/>
              </a:ext>
            </a:extLst>
          </p:cNvPr>
          <p:cNvSpPr>
            <a:spLocks noGrp="1"/>
          </p:cNvSpPr>
          <p:nvPr>
            <p:ph type="title"/>
          </p:nvPr>
        </p:nvSpPr>
        <p:spPr/>
        <p:txBody>
          <a:bodyPr/>
          <a:lstStyle/>
          <a:p>
            <a:r>
              <a:rPr lang="en-US" dirty="0"/>
              <a:t>Viewing Your Schedule</a:t>
            </a:r>
          </a:p>
        </p:txBody>
      </p:sp>
      <p:sp>
        <p:nvSpPr>
          <p:cNvPr id="4" name="Text Placeholder 3">
            <a:extLst>
              <a:ext uri="{FF2B5EF4-FFF2-40B4-BE49-F238E27FC236}">
                <a16:creationId xmlns:a16="http://schemas.microsoft.com/office/drawing/2014/main" id="{9E354F1E-7E11-61E0-CDB5-45FC84EC0D47}"/>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6D0D545D-DA55-877E-AFB6-C8D004F2037B}"/>
              </a:ext>
            </a:extLst>
          </p:cNvPr>
          <p:cNvSpPr>
            <a:spLocks noGrp="1"/>
          </p:cNvSpPr>
          <p:nvPr>
            <p:ph type="sldNum" sz="quarter" idx="14"/>
          </p:nvPr>
        </p:nvSpPr>
        <p:spPr/>
        <p:txBody>
          <a:bodyPr/>
          <a:lstStyle/>
          <a:p>
            <a:fld id="{99A20822-4A49-4D36-86E3-300BA48D3F00}" type="slidenum">
              <a:rPr lang="en-US" smtClean="0"/>
              <a:pPr/>
              <a:t>13</a:t>
            </a:fld>
            <a:endParaRPr lang="en-US"/>
          </a:p>
        </p:txBody>
      </p:sp>
      <p:pic>
        <p:nvPicPr>
          <p:cNvPr id="11" name="Content Placeholder 10" descr="Image of the Prepping for PROGRESS 2023 event system showing the schedule at the top circled in red and the My Schedule tab highlighted,. ">
            <a:extLst>
              <a:ext uri="{FF2B5EF4-FFF2-40B4-BE49-F238E27FC236}">
                <a16:creationId xmlns:a16="http://schemas.microsoft.com/office/drawing/2014/main" id="{1C407CCE-230D-627F-05B6-56E1A7A0BED9}"/>
              </a:ext>
            </a:extLst>
          </p:cNvPr>
          <p:cNvPicPr>
            <a:picLocks noGrp="1" noChangeAspect="1"/>
          </p:cNvPicPr>
          <p:nvPr>
            <p:ph sz="quarter" idx="15"/>
          </p:nvPr>
        </p:nvPicPr>
        <p:blipFill>
          <a:blip r:embed="rId2"/>
          <a:stretch>
            <a:fillRect/>
          </a:stretch>
        </p:blipFill>
        <p:spPr>
          <a:xfrm>
            <a:off x="1828931" y="1107996"/>
            <a:ext cx="8326985" cy="4846638"/>
          </a:xfrm>
        </p:spPr>
      </p:pic>
    </p:spTree>
    <p:extLst>
      <p:ext uri="{BB962C8B-B14F-4D97-AF65-F5344CB8AC3E}">
        <p14:creationId xmlns:p14="http://schemas.microsoft.com/office/powerpoint/2010/main" val="601624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60DA-1D66-6610-ACB3-3DE965A5B720}"/>
              </a:ext>
            </a:extLst>
          </p:cNvPr>
          <p:cNvSpPr>
            <a:spLocks noGrp="1"/>
          </p:cNvSpPr>
          <p:nvPr>
            <p:ph type="title"/>
          </p:nvPr>
        </p:nvSpPr>
        <p:spPr/>
        <p:txBody>
          <a:bodyPr/>
          <a:lstStyle/>
          <a:p>
            <a:r>
              <a:rPr lang="en-US" dirty="0"/>
              <a:t>Joining Sessions</a:t>
            </a:r>
          </a:p>
        </p:txBody>
      </p:sp>
      <p:sp>
        <p:nvSpPr>
          <p:cNvPr id="4" name="Text Placeholder 3">
            <a:extLst>
              <a:ext uri="{FF2B5EF4-FFF2-40B4-BE49-F238E27FC236}">
                <a16:creationId xmlns:a16="http://schemas.microsoft.com/office/drawing/2014/main" id="{DB2C8525-6D00-2CAB-67BD-C2402E85471E}"/>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31FDA704-1CA4-B1F1-62B7-1FA900876EC5}"/>
              </a:ext>
            </a:extLst>
          </p:cNvPr>
          <p:cNvSpPr>
            <a:spLocks noGrp="1"/>
          </p:cNvSpPr>
          <p:nvPr>
            <p:ph type="sldNum" sz="quarter" idx="14"/>
          </p:nvPr>
        </p:nvSpPr>
        <p:spPr/>
        <p:txBody>
          <a:bodyPr/>
          <a:lstStyle/>
          <a:p>
            <a:fld id="{99A20822-4A49-4D36-86E3-300BA48D3F00}" type="slidenum">
              <a:rPr lang="en-US" smtClean="0"/>
              <a:pPr/>
              <a:t>14</a:t>
            </a:fld>
            <a:endParaRPr lang="en-US"/>
          </a:p>
        </p:txBody>
      </p:sp>
      <p:pic>
        <p:nvPicPr>
          <p:cNvPr id="9" name="Content Placeholder 8" descr="mage of the Prepping for PROGRESS 2023 event system showing what it looks like when an event is live including the Join Zoom button circled in red. ">
            <a:extLst>
              <a:ext uri="{FF2B5EF4-FFF2-40B4-BE49-F238E27FC236}">
                <a16:creationId xmlns:a16="http://schemas.microsoft.com/office/drawing/2014/main" id="{CC499241-25D4-3E91-F990-F2519DCFD89A}"/>
              </a:ext>
            </a:extLst>
          </p:cNvPr>
          <p:cNvPicPr>
            <a:picLocks noGrp="1" noChangeAspect="1"/>
          </p:cNvPicPr>
          <p:nvPr>
            <p:ph sz="quarter" idx="15"/>
          </p:nvPr>
        </p:nvPicPr>
        <p:blipFill>
          <a:blip r:embed="rId2"/>
          <a:stretch>
            <a:fillRect/>
          </a:stretch>
        </p:blipFill>
        <p:spPr>
          <a:xfrm>
            <a:off x="457200" y="1328737"/>
            <a:ext cx="10020300" cy="4200525"/>
          </a:xfrm>
        </p:spPr>
      </p:pic>
    </p:spTree>
    <p:extLst>
      <p:ext uri="{BB962C8B-B14F-4D97-AF65-F5344CB8AC3E}">
        <p14:creationId xmlns:p14="http://schemas.microsoft.com/office/powerpoint/2010/main" val="4220905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FD0E-9653-4FD3-A523-DA2387DC6E09}"/>
              </a:ext>
            </a:extLst>
          </p:cNvPr>
          <p:cNvSpPr>
            <a:spLocks noGrp="1"/>
          </p:cNvSpPr>
          <p:nvPr>
            <p:ph type="title"/>
          </p:nvPr>
        </p:nvSpPr>
        <p:spPr/>
        <p:txBody>
          <a:bodyPr/>
          <a:lstStyle/>
          <a:p>
            <a:r>
              <a:rPr lang="en-US" dirty="0"/>
              <a:t>Where can I find event materials and recordings after the event? </a:t>
            </a:r>
          </a:p>
        </p:txBody>
      </p:sp>
      <p:sp>
        <p:nvSpPr>
          <p:cNvPr id="5" name="Slide Number Placeholder 4">
            <a:extLst>
              <a:ext uri="{FF2B5EF4-FFF2-40B4-BE49-F238E27FC236}">
                <a16:creationId xmlns:a16="http://schemas.microsoft.com/office/drawing/2014/main" id="{74A6492D-E050-4A69-91F1-7D4BF5E787AB}"/>
              </a:ext>
            </a:extLst>
          </p:cNvPr>
          <p:cNvSpPr>
            <a:spLocks noGrp="1"/>
          </p:cNvSpPr>
          <p:nvPr>
            <p:ph type="sldNum" sz="quarter" idx="14"/>
          </p:nvPr>
        </p:nvSpPr>
        <p:spPr/>
        <p:txBody>
          <a:bodyPr/>
          <a:lstStyle/>
          <a:p>
            <a:fld id="{99A20822-4A49-4D36-86E3-300BA48D3F00}" type="slidenum">
              <a:rPr lang="en-US" smtClean="0"/>
              <a:pPr/>
              <a:t>15</a:t>
            </a:fld>
            <a:endParaRPr lang="en-US"/>
          </a:p>
        </p:txBody>
      </p:sp>
      <p:pic>
        <p:nvPicPr>
          <p:cNvPr id="13" name="Content Placeholder 12" descr="Prepping for PROGRESS 2023 Event Archive and Materials webpage including intro text and accordions that can expand to show materials for each session">
            <a:extLst>
              <a:ext uri="{FF2B5EF4-FFF2-40B4-BE49-F238E27FC236}">
                <a16:creationId xmlns:a16="http://schemas.microsoft.com/office/drawing/2014/main" id="{2E3DABD5-3CF1-E2C3-1889-BC6F3485E5AA}"/>
              </a:ext>
            </a:extLst>
          </p:cNvPr>
          <p:cNvPicPr>
            <a:picLocks noGrp="1" noChangeAspect="1"/>
          </p:cNvPicPr>
          <p:nvPr>
            <p:ph sz="quarter" idx="15"/>
          </p:nvPr>
        </p:nvPicPr>
        <p:blipFill>
          <a:blip r:embed="rId3"/>
          <a:stretch>
            <a:fillRect/>
          </a:stretch>
        </p:blipFill>
        <p:spPr>
          <a:xfrm>
            <a:off x="457200" y="1246867"/>
            <a:ext cx="8156537" cy="4846638"/>
          </a:xfrm>
        </p:spPr>
      </p:pic>
      <p:pic>
        <p:nvPicPr>
          <p:cNvPr id="15" name="Picture 14" descr="Example of one of the accordions expanded showing a session description and session materials">
            <a:extLst>
              <a:ext uri="{FF2B5EF4-FFF2-40B4-BE49-F238E27FC236}">
                <a16:creationId xmlns:a16="http://schemas.microsoft.com/office/drawing/2014/main" id="{9A5B016D-F5F7-ABB8-938B-C2AFCD12D568}"/>
              </a:ext>
            </a:extLst>
          </p:cNvPr>
          <p:cNvPicPr>
            <a:picLocks noChangeAspect="1"/>
          </p:cNvPicPr>
          <p:nvPr/>
        </p:nvPicPr>
        <p:blipFill>
          <a:blip r:embed="rId4"/>
          <a:stretch>
            <a:fillRect/>
          </a:stretch>
        </p:blipFill>
        <p:spPr>
          <a:xfrm>
            <a:off x="5166177" y="1469570"/>
            <a:ext cx="6250215" cy="4245429"/>
          </a:xfrm>
          <a:prstGeom prst="rect">
            <a:avLst/>
          </a:prstGeom>
        </p:spPr>
      </p:pic>
    </p:spTree>
    <p:extLst>
      <p:ext uri="{BB962C8B-B14F-4D97-AF65-F5344CB8AC3E}">
        <p14:creationId xmlns:p14="http://schemas.microsoft.com/office/powerpoint/2010/main" val="3624262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9198-4B2A-4FC2-A372-B4EA7007CEB1}"/>
              </a:ext>
            </a:extLst>
          </p:cNvPr>
          <p:cNvSpPr>
            <a:spLocks noGrp="1"/>
          </p:cNvSpPr>
          <p:nvPr>
            <p:ph type="title"/>
          </p:nvPr>
        </p:nvSpPr>
        <p:spPr/>
        <p:txBody>
          <a:bodyPr anchor="b">
            <a:normAutofit/>
          </a:bodyPr>
          <a:lstStyle/>
          <a:p>
            <a:r>
              <a:rPr lang="en-US"/>
              <a:t>Technical Support</a:t>
            </a:r>
          </a:p>
        </p:txBody>
      </p:sp>
      <p:sp>
        <p:nvSpPr>
          <p:cNvPr id="27" name="Content Placeholder 26">
            <a:extLst>
              <a:ext uri="{FF2B5EF4-FFF2-40B4-BE49-F238E27FC236}">
                <a16:creationId xmlns:a16="http://schemas.microsoft.com/office/drawing/2014/main" id="{D32CB848-42EE-4728-B6CD-D0AACCCAF17A}"/>
              </a:ext>
            </a:extLst>
          </p:cNvPr>
          <p:cNvSpPr>
            <a:spLocks noGrp="1"/>
          </p:cNvSpPr>
          <p:nvPr>
            <p:ph sz="quarter" idx="15"/>
          </p:nvPr>
        </p:nvSpPr>
        <p:spPr/>
        <p:txBody>
          <a:bodyPr/>
          <a:lstStyle/>
          <a:p>
            <a:pPr marL="342900" indent="-342900">
              <a:buFont typeface="Arial" panose="020B0604020202020204" pitchFamily="34" charset="0"/>
              <a:buChar char="•"/>
            </a:pPr>
            <a:r>
              <a:rPr lang="en-US"/>
              <a:t>Do you have a question about the technology? </a:t>
            </a:r>
          </a:p>
          <a:p>
            <a:pPr marL="342900" indent="-342900">
              <a:buFont typeface="Arial" panose="020B0604020202020204" pitchFamily="34" charset="0"/>
              <a:buChar char="•"/>
            </a:pPr>
            <a:r>
              <a:rPr lang="en-US"/>
              <a:t>Do you need support in accessing a session? </a:t>
            </a:r>
          </a:p>
          <a:p>
            <a:pPr marL="342900" indent="-342900">
              <a:buFont typeface="Arial" panose="020B0604020202020204" pitchFamily="34" charset="0"/>
              <a:buChar char="•"/>
            </a:pPr>
            <a:r>
              <a:rPr lang="en-US"/>
              <a:t>Do you have questions about accessing materials? </a:t>
            </a:r>
          </a:p>
          <a:p>
            <a:endParaRPr lang="en-US"/>
          </a:p>
        </p:txBody>
      </p:sp>
      <p:pic>
        <p:nvPicPr>
          <p:cNvPr id="30" name="Picture 29" descr="Mia Mamone ">
            <a:extLst>
              <a:ext uri="{FF2B5EF4-FFF2-40B4-BE49-F238E27FC236}">
                <a16:creationId xmlns:a16="http://schemas.microsoft.com/office/drawing/2014/main" id="{6A8B9D32-8DEB-4637-A149-BA94E3936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214" y="3235695"/>
            <a:ext cx="2615221" cy="2615221"/>
          </a:xfrm>
          <a:prstGeom prst="ellipse">
            <a:avLst/>
          </a:prstGeom>
        </p:spPr>
      </p:pic>
      <p:sp>
        <p:nvSpPr>
          <p:cNvPr id="22" name="TextBox 21">
            <a:extLst>
              <a:ext uri="{FF2B5EF4-FFF2-40B4-BE49-F238E27FC236}">
                <a16:creationId xmlns:a16="http://schemas.microsoft.com/office/drawing/2014/main" id="{C04C9F9F-A760-4FF0-8698-AF8558CE2085}"/>
              </a:ext>
            </a:extLst>
          </p:cNvPr>
          <p:cNvSpPr txBox="1"/>
          <p:nvPr/>
        </p:nvSpPr>
        <p:spPr>
          <a:xfrm>
            <a:off x="4506687" y="4130225"/>
            <a:ext cx="6459530" cy="1200329"/>
          </a:xfrm>
          <a:prstGeom prst="rect">
            <a:avLst/>
          </a:prstGeom>
          <a:noFill/>
        </p:spPr>
        <p:txBody>
          <a:bodyPr wrap="square" rtlCol="0">
            <a:spAutoFit/>
          </a:bodyPr>
          <a:lstStyle/>
          <a:p>
            <a:pPr marL="0" indent="0" algn="ctr">
              <a:buNone/>
            </a:pPr>
            <a:r>
              <a:rPr lang="en-US" sz="2400"/>
              <a:t>Reach out to Mia Mamone at </a:t>
            </a:r>
            <a:r>
              <a:rPr lang="en-US" sz="2400">
                <a:hlinkClick r:id="rId4"/>
              </a:rPr>
              <a:t>mmamone@air.org</a:t>
            </a:r>
            <a:r>
              <a:rPr lang="en-US" sz="2400"/>
              <a:t> with any challenges! She will do her best to address any needs throughout the event. </a:t>
            </a:r>
          </a:p>
        </p:txBody>
      </p:sp>
      <p:sp>
        <p:nvSpPr>
          <p:cNvPr id="5" name="Slide Number Placeholder 4">
            <a:extLst>
              <a:ext uri="{FF2B5EF4-FFF2-40B4-BE49-F238E27FC236}">
                <a16:creationId xmlns:a16="http://schemas.microsoft.com/office/drawing/2014/main" id="{EA9EB30B-D954-4166-84E2-E30C53597785}"/>
              </a:ext>
            </a:extLst>
          </p:cNvPr>
          <p:cNvSpPr>
            <a:spLocks noGrp="1"/>
          </p:cNvSpPr>
          <p:nvPr>
            <p:ph type="sldNum" sz="quarter" idx="14"/>
          </p:nvPr>
        </p:nvSpPr>
        <p:spPr/>
        <p:txBody>
          <a:bodyPr wrap="none" anchor="b">
            <a:normAutofit/>
          </a:bodyPr>
          <a:lstStyle/>
          <a:p>
            <a:pPr>
              <a:spcAft>
                <a:spcPts val="600"/>
              </a:spcAft>
            </a:pPr>
            <a:fld id="{99A20822-4A49-4D36-86E3-300BA48D3F00}" type="slidenum">
              <a:rPr lang="en-US" smtClean="0"/>
              <a:pPr>
                <a:spcAft>
                  <a:spcPts val="600"/>
                </a:spcAft>
              </a:pPr>
              <a:t>16</a:t>
            </a:fld>
            <a:endParaRPr lang="en-US"/>
          </a:p>
        </p:txBody>
      </p:sp>
    </p:spTree>
    <p:extLst>
      <p:ext uri="{BB962C8B-B14F-4D97-AF65-F5344CB8AC3E}">
        <p14:creationId xmlns:p14="http://schemas.microsoft.com/office/powerpoint/2010/main" val="3409295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350215"/>
            <a:ext cx="11338560" cy="1107996"/>
          </a:xfrm>
        </p:spPr>
        <p:txBody>
          <a:bodyPr/>
          <a:lstStyle/>
          <a:p>
            <a:r>
              <a:rPr lang="en-US"/>
              <a:t>Connect with the </a:t>
            </a:r>
            <a:br>
              <a:rPr lang="en-US"/>
            </a:br>
            <a:r>
              <a:rPr lang="en-US"/>
              <a:t>PROGRESS Center</a:t>
            </a: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815224"/>
            <a:ext cx="3613410" cy="3516864"/>
          </a:xfrm>
        </p:spPr>
        <p:txBody>
          <a:bodyPr>
            <a:normAutofit fontScale="92500"/>
          </a:bodyPr>
          <a:lstStyle/>
          <a:p>
            <a:pPr marL="0" indent="0">
              <a:buNone/>
            </a:pPr>
            <a:r>
              <a:rPr lang="en-US"/>
              <a:t>Connect with us on </a:t>
            </a:r>
            <a:r>
              <a:rPr lang="en-US">
                <a:hlinkClick r:id="rId3"/>
              </a:rPr>
              <a:t>Facebook</a:t>
            </a:r>
            <a:r>
              <a:rPr lang="en-US"/>
              <a:t> and </a:t>
            </a:r>
            <a:r>
              <a:rPr lang="en-US">
                <a:hlinkClick r:id="rId4"/>
              </a:rPr>
              <a:t>Twitter</a:t>
            </a:r>
            <a:r>
              <a:rPr lang="en-US" sz="2800" b="1"/>
              <a:t> @k12progress</a:t>
            </a:r>
          </a:p>
          <a:p>
            <a:pPr marL="0" indent="0">
              <a:buNone/>
            </a:pPr>
            <a:endParaRPr lang="en-US" b="1"/>
          </a:p>
          <a:p>
            <a:pPr marL="0" indent="0">
              <a:buNone/>
            </a:pPr>
            <a:r>
              <a:rPr lang="en-US"/>
              <a:t>Share your learning by using the hashtag </a:t>
            </a:r>
            <a:r>
              <a:rPr lang="en-US" b="1"/>
              <a:t>#promotingprogress2023</a:t>
            </a:r>
          </a:p>
        </p:txBody>
      </p:sp>
      <p:pic>
        <p:nvPicPr>
          <p:cNvPr id="25" name="Picture 24" descr="Cover of PROGRESS' Twitter page with a picture of a student with his hand raised and the words promoting progress for students with disabilities and the title the PROGRESS Center and @k12progress. ">
            <a:extLst>
              <a:ext uri="{FF2B5EF4-FFF2-40B4-BE49-F238E27FC236}">
                <a16:creationId xmlns:a16="http://schemas.microsoft.com/office/drawing/2014/main" id="{2861C538-85A8-45E5-95DE-712629C006C8}"/>
              </a:ext>
            </a:extLst>
          </p:cNvPr>
          <p:cNvPicPr>
            <a:picLocks noChangeAspect="1"/>
          </p:cNvPicPr>
          <p:nvPr/>
        </p:nvPicPr>
        <p:blipFill>
          <a:blip r:embed="rId5"/>
          <a:stretch>
            <a:fillRect/>
          </a:stretch>
        </p:blipFill>
        <p:spPr>
          <a:xfrm>
            <a:off x="6080814" y="413157"/>
            <a:ext cx="4691680" cy="2804134"/>
          </a:xfrm>
          <a:prstGeom prst="rect">
            <a:avLst/>
          </a:prstGeom>
          <a:ln>
            <a:solidFill>
              <a:schemeClr val="bg1">
                <a:lumMod val="75000"/>
              </a:schemeClr>
            </a:solidFill>
          </a:ln>
        </p:spPr>
      </p:pic>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6"/>
          <a:srcRect t="29165"/>
          <a:stretch/>
        </p:blipFill>
        <p:spPr>
          <a:xfrm>
            <a:off x="4938062" y="3573656"/>
            <a:ext cx="5427035" cy="1928081"/>
          </a:xfrm>
          <a:prstGeom prst="rect">
            <a:avLst/>
          </a:prstGeom>
          <a:ln>
            <a:solidFill>
              <a:schemeClr val="bg1">
                <a:lumMod val="75000"/>
              </a:schemeClr>
            </a:solidFill>
          </a:ln>
        </p:spPr>
      </p:pic>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842015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2D55C5-0EFE-0749-B211-B88A581C4211}"/>
              </a:ext>
            </a:extLst>
          </p:cNvPr>
          <p:cNvSpPr>
            <a:spLocks noGrp="1"/>
          </p:cNvSpPr>
          <p:nvPr>
            <p:ph type="ctrTitle"/>
          </p:nvPr>
        </p:nvSpPr>
        <p:spPr>
          <a:xfrm>
            <a:off x="426720" y="1859219"/>
            <a:ext cx="5373467" cy="2005977"/>
          </a:xfrm>
        </p:spPr>
        <p:txBody>
          <a:bodyPr/>
          <a:lstStyle/>
          <a:p>
            <a:r>
              <a:rPr lang="en-US"/>
              <a:t>Fostering Belonging to Promote Student Progress</a:t>
            </a:r>
          </a:p>
        </p:txBody>
      </p:sp>
      <p:pic>
        <p:nvPicPr>
          <p:cNvPr id="10" name="Picture Placeholder 9" descr="Two young girls smiling&#10;">
            <a:extLst>
              <a:ext uri="{FF2B5EF4-FFF2-40B4-BE49-F238E27FC236}">
                <a16:creationId xmlns:a16="http://schemas.microsoft.com/office/drawing/2014/main" id="{CA9A6059-E7C0-533F-5444-AF2ECC3C3B71}"/>
              </a:ext>
            </a:extLst>
          </p:cNvPr>
          <p:cNvPicPr>
            <a:picLocks noGrp="1" noChangeAspect="1"/>
          </p:cNvPicPr>
          <p:nvPr>
            <p:ph type="pic" sz="quarter" idx="20"/>
          </p:nvPr>
        </p:nvPicPr>
        <p:blipFill>
          <a:blip r:embed="rId2" cstate="print">
            <a:extLst>
              <a:ext uri="{28A0092B-C50C-407E-A947-70E740481C1C}">
                <a14:useLocalDpi xmlns:a14="http://schemas.microsoft.com/office/drawing/2010/main" val="0"/>
              </a:ext>
            </a:extLst>
          </a:blip>
          <a:srcRect l="12826" r="12826"/>
          <a:stretch/>
        </p:blipFill>
        <p:spPr>
          <a:xfrm>
            <a:off x="6096000" y="0"/>
            <a:ext cx="6096000" cy="5460999"/>
          </a:xfrm>
        </p:spPr>
      </p:pic>
      <p:sp>
        <p:nvSpPr>
          <p:cNvPr id="5" name="Slide Number Placeholder 4">
            <a:extLst>
              <a:ext uri="{FF2B5EF4-FFF2-40B4-BE49-F238E27FC236}">
                <a16:creationId xmlns:a16="http://schemas.microsoft.com/office/drawing/2014/main" id="{0E91033B-82F2-2A8F-B9D2-D259356BA9D2}"/>
              </a:ext>
            </a:extLst>
          </p:cNvPr>
          <p:cNvSpPr>
            <a:spLocks noGrp="1"/>
          </p:cNvSpPr>
          <p:nvPr>
            <p:ph type="sldNum" sz="quarter" idx="11"/>
          </p:nvPr>
        </p:nvSpPr>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3934090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002-DE5B-403D-9BB0-C47434AEED11}"/>
              </a:ext>
            </a:extLst>
          </p:cNvPr>
          <p:cNvSpPr>
            <a:spLocks noGrp="1"/>
          </p:cNvSpPr>
          <p:nvPr>
            <p:ph type="title"/>
          </p:nvPr>
        </p:nvSpPr>
        <p:spPr/>
        <p:txBody>
          <a:bodyPr/>
          <a:lstStyle/>
          <a:p>
            <a:r>
              <a:rPr lang="en-US"/>
              <a:t>Finding Belonging</a:t>
            </a:r>
          </a:p>
        </p:txBody>
      </p:sp>
      <p:pic>
        <p:nvPicPr>
          <p:cNvPr id="7" name="Content Placeholder 6" descr="Screenshot of Finding Belonging Stories from the Classroom video">
            <a:hlinkClick r:id="rId3"/>
            <a:extLst>
              <a:ext uri="{FF2B5EF4-FFF2-40B4-BE49-F238E27FC236}">
                <a16:creationId xmlns:a16="http://schemas.microsoft.com/office/drawing/2014/main" id="{0A6131D8-7518-42A6-99AF-BE3C4A594F12}"/>
              </a:ext>
            </a:extLst>
          </p:cNvPr>
          <p:cNvPicPr>
            <a:picLocks noGrp="1" noChangeAspect="1"/>
          </p:cNvPicPr>
          <p:nvPr>
            <p:ph sz="quarter" idx="15"/>
          </p:nvPr>
        </p:nvPicPr>
        <p:blipFill>
          <a:blip r:embed="rId4"/>
          <a:stretch>
            <a:fillRect/>
          </a:stretch>
        </p:blipFill>
        <p:spPr>
          <a:xfrm>
            <a:off x="1965352" y="1107996"/>
            <a:ext cx="8321619" cy="4696671"/>
          </a:xfrm>
        </p:spPr>
      </p:pic>
      <p:sp>
        <p:nvSpPr>
          <p:cNvPr id="5" name="Slide Number Placeholder 4">
            <a:extLst>
              <a:ext uri="{FF2B5EF4-FFF2-40B4-BE49-F238E27FC236}">
                <a16:creationId xmlns:a16="http://schemas.microsoft.com/office/drawing/2014/main" id="{291FF562-AA4A-409B-9D50-25DDE4A7CE1D}"/>
              </a:ext>
            </a:extLst>
          </p:cNvPr>
          <p:cNvSpPr>
            <a:spLocks noGrp="1"/>
          </p:cNvSpPr>
          <p:nvPr>
            <p:ph type="sldNum" sz="quarter" idx="14"/>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721319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910806-9D79-47E5-A848-EF97AFEB28C0}"/>
              </a:ext>
            </a:extLst>
          </p:cNvPr>
          <p:cNvSpPr>
            <a:spLocks noGrp="1"/>
          </p:cNvSpPr>
          <p:nvPr>
            <p:ph type="title"/>
          </p:nvPr>
        </p:nvSpPr>
        <p:spPr/>
        <p:txBody>
          <a:bodyPr/>
          <a:lstStyle/>
          <a:p>
            <a:r>
              <a:rPr lang="en-US">
                <a:solidFill>
                  <a:schemeClr val="bg1"/>
                </a:solidFill>
              </a:rPr>
              <a:t>Welcome</a:t>
            </a:r>
          </a:p>
        </p:txBody>
      </p:sp>
      <p:pic>
        <p:nvPicPr>
          <p:cNvPr id="12" name="Content Placeholder 11" descr="Weclome">
            <a:extLst>
              <a:ext uri="{FF2B5EF4-FFF2-40B4-BE49-F238E27FC236}">
                <a16:creationId xmlns:a16="http://schemas.microsoft.com/office/drawing/2014/main" id="{D967590E-C052-4815-9110-10D8AE96BEAE}"/>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457199" y="-52007"/>
            <a:ext cx="11069273" cy="6149596"/>
          </a:xfrm>
        </p:spPr>
      </p:pic>
    </p:spTree>
    <p:extLst>
      <p:ext uri="{BB962C8B-B14F-4D97-AF65-F5344CB8AC3E}">
        <p14:creationId xmlns:p14="http://schemas.microsoft.com/office/powerpoint/2010/main" val="758513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A5FFD49-7BE3-4EDE-0317-61BD58523553}"/>
              </a:ext>
            </a:extLst>
          </p:cNvPr>
          <p:cNvSpPr>
            <a:spLocks noGrp="1"/>
          </p:cNvSpPr>
          <p:nvPr>
            <p:ph type="title"/>
          </p:nvPr>
        </p:nvSpPr>
        <p:spPr>
          <a:xfrm>
            <a:off x="457200" y="0"/>
            <a:ext cx="11338560" cy="1107996"/>
          </a:xfrm>
        </p:spPr>
        <p:txBody>
          <a:bodyPr/>
          <a:lstStyle/>
          <a:p>
            <a:r>
              <a:rPr lang="en-US" dirty="0"/>
              <a:t>What Does it Mean to Belong?</a:t>
            </a:r>
          </a:p>
        </p:txBody>
      </p:sp>
      <p:graphicFrame>
        <p:nvGraphicFramePr>
          <p:cNvPr id="10" name="Content Placeholder 6" descr="Think about a time when you really felt like you fit in. &#10;&#10;Share in the chat some words that described how you felt. ">
            <a:extLst>
              <a:ext uri="{FF2B5EF4-FFF2-40B4-BE49-F238E27FC236}">
                <a16:creationId xmlns:a16="http://schemas.microsoft.com/office/drawing/2014/main" id="{C4D21056-C493-1AF9-D282-7882B073D6A3}"/>
              </a:ext>
            </a:extLst>
          </p:cNvPr>
          <p:cNvGraphicFramePr>
            <a:graphicFrameLocks noGrp="1"/>
          </p:cNvGraphicFramePr>
          <p:nvPr>
            <p:ph sz="quarter" idx="15"/>
            <p:extLst>
              <p:ext uri="{D42A27DB-BD31-4B8C-83A1-F6EECF244321}">
                <p14:modId xmlns:p14="http://schemas.microsoft.com/office/powerpoint/2010/main" val="2655020485"/>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Placeholder 3">
            <a:extLst>
              <a:ext uri="{FF2B5EF4-FFF2-40B4-BE49-F238E27FC236}">
                <a16:creationId xmlns:a16="http://schemas.microsoft.com/office/drawing/2014/main" id="{BB650A68-41E8-9CF7-BB28-F1D6D83C3C0A}"/>
              </a:ext>
            </a:extLst>
          </p:cNvPr>
          <p:cNvSpPr>
            <a:spLocks noGrp="1"/>
          </p:cNvSpPr>
          <p:nvPr>
            <p:ph type="body" sz="quarter" idx="13"/>
          </p:nvPr>
        </p:nvSpPr>
        <p:spPr>
          <a:xfrm>
            <a:off x="457200" y="5751576"/>
            <a:ext cx="11274552" cy="192024"/>
          </a:xfrm>
        </p:spPr>
        <p:txBody>
          <a:bodyPr/>
          <a:lstStyle/>
          <a:p>
            <a:endParaRPr lang="en-US"/>
          </a:p>
        </p:txBody>
      </p:sp>
      <p:sp>
        <p:nvSpPr>
          <p:cNvPr id="5" name="Slide Number Placeholder 4">
            <a:extLst>
              <a:ext uri="{FF2B5EF4-FFF2-40B4-BE49-F238E27FC236}">
                <a16:creationId xmlns:a16="http://schemas.microsoft.com/office/drawing/2014/main" id="{92D7D467-6C5F-4D1D-FAD6-2B1D4740751B}"/>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20</a:t>
            </a:fld>
            <a:endParaRPr lang="en-US"/>
          </a:p>
        </p:txBody>
      </p:sp>
    </p:spTree>
    <p:extLst>
      <p:ext uri="{BB962C8B-B14F-4D97-AF65-F5344CB8AC3E}">
        <p14:creationId xmlns:p14="http://schemas.microsoft.com/office/powerpoint/2010/main" val="1091354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To be…"/>
          <p:cNvSpPr txBox="1">
            <a:spLocks noGrp="1"/>
          </p:cNvSpPr>
          <p:nvPr>
            <p:ph type="title" idx="4294967295"/>
          </p:nvPr>
        </p:nvSpPr>
        <p:spPr>
          <a:xfrm>
            <a:off x="574900" y="203513"/>
            <a:ext cx="1389676" cy="487634"/>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35719" tIns="35719" rIns="35719" bIns="35719" numCol="1" spcCol="0" rtlCol="0" fromWordArt="0" anchor="ctr" anchorCtr="0" forceAA="0" compatLnSpc="1">
            <a:prstTxWarp prst="textNoShape">
              <a:avLst/>
            </a:prstTxWarp>
            <a:spAutoFit/>
          </a:bodyPr>
          <a:lstStyle>
            <a:lvl1pPr defTabSz="910828">
              <a:defRPr sz="5400" cap="all" spc="107">
                <a:latin typeface="Futura"/>
                <a:ea typeface="Futura"/>
                <a:cs typeface="Futura"/>
                <a:sym typeface="Futura"/>
              </a:defRPr>
            </a:lvl1pPr>
          </a:lstStyle>
          <a:p>
            <a:pPr algn="ctr" defTabSz="455414" hangingPunct="0">
              <a:lnSpc>
                <a:spcPct val="100000"/>
              </a:lnSpc>
              <a:spcBef>
                <a:spcPts val="0"/>
              </a:spcBef>
              <a:defRPr/>
            </a:pPr>
            <a:r>
              <a:rPr lang="en-US" sz="2700" kern="0" spc="54" dirty="0">
                <a:solidFill>
                  <a:srgbClr val="FFFFFF"/>
                </a:solidFill>
              </a:rPr>
              <a:t>To be…</a:t>
            </a:r>
          </a:p>
        </p:txBody>
      </p:sp>
      <p:pic>
        <p:nvPicPr>
          <p:cNvPr id="6" name="Picture 5" descr="Ten Dimensions of Belonging: present, invited, welcomed, known, accepted, supported, heard, befriended, needed, loved.">
            <a:extLst>
              <a:ext uri="{FF2B5EF4-FFF2-40B4-BE49-F238E27FC236}">
                <a16:creationId xmlns:a16="http://schemas.microsoft.com/office/drawing/2014/main" id="{2EC10C1B-AFD2-4341-9A70-1AAA779B18F0}"/>
              </a:ext>
            </a:extLst>
          </p:cNvPr>
          <p:cNvPicPr>
            <a:picLocks noChangeAspect="1"/>
          </p:cNvPicPr>
          <p:nvPr/>
        </p:nvPicPr>
        <p:blipFill>
          <a:blip r:embed="rId3"/>
          <a:stretch>
            <a:fillRect/>
          </a:stretch>
        </p:blipFill>
        <p:spPr>
          <a:xfrm>
            <a:off x="2508745" y="203513"/>
            <a:ext cx="6654305" cy="6199422"/>
          </a:xfrm>
          <a:prstGeom prst="rect">
            <a:avLst/>
          </a:prstGeom>
        </p:spPr>
      </p:pic>
      <p:graphicFrame>
        <p:nvGraphicFramePr>
          <p:cNvPr id="1538" name="2D Pie Chart" descr="Pie chart with Belonging in the center and Loved, Present, Invited, Welcomed, Known, Accepted, Supported, Heard, Befriended, and needed in 10 pie pieces around the center circle. "/>
          <p:cNvGraphicFramePr/>
          <p:nvPr>
            <p:extLst>
              <p:ext uri="{D42A27DB-BD31-4B8C-83A1-F6EECF244321}">
                <p14:modId xmlns:p14="http://schemas.microsoft.com/office/powerpoint/2010/main" val="446214805"/>
              </p:ext>
            </p:extLst>
          </p:nvPr>
        </p:nvGraphicFramePr>
        <p:xfrm>
          <a:off x="2089645" y="-559496"/>
          <a:ext cx="8012710" cy="8012711"/>
        </p:xfrm>
        <a:graphic>
          <a:graphicData uri="http://schemas.openxmlformats.org/drawingml/2006/chart">
            <c:chart xmlns:c="http://schemas.openxmlformats.org/drawingml/2006/chart" xmlns:r="http://schemas.openxmlformats.org/officeDocument/2006/relationships" r:id="rId4"/>
          </a:graphicData>
        </a:graphic>
      </p:graphicFrame>
      <p:sp>
        <p:nvSpPr>
          <p:cNvPr id="7" name="Carter (2021, in press); Carter &amp; Biggs (2021)">
            <a:extLst>
              <a:ext uri="{FF2B5EF4-FFF2-40B4-BE49-F238E27FC236}">
                <a16:creationId xmlns:a16="http://schemas.microsoft.com/office/drawing/2014/main" id="{37314AAE-CE9B-44FF-9A59-3A392FC9EFAF}"/>
              </a:ext>
            </a:extLst>
          </p:cNvPr>
          <p:cNvSpPr txBox="1"/>
          <p:nvPr/>
        </p:nvSpPr>
        <p:spPr>
          <a:xfrm>
            <a:off x="947506" y="6012207"/>
            <a:ext cx="2869375" cy="272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2600">
                <a:latin typeface="Helvetica Neue"/>
                <a:ea typeface="Helvetica Neue"/>
                <a:cs typeface="Helvetica Neue"/>
                <a:sym typeface="Helvetica Neue"/>
              </a:defRPr>
            </a:lvl1pPr>
          </a:lstStyle>
          <a:p>
            <a:r>
              <a:rPr sz="1300"/>
              <a:t>Carter (2021); </a:t>
            </a:r>
            <a:r>
              <a:rPr sz="1300">
                <a:hlinkClick r:id="rId5"/>
              </a:rPr>
              <a:t>Carter &amp; Biggs (2021)</a:t>
            </a:r>
            <a:endParaRPr sz="1300"/>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B89260-E3A3-4002-B7B7-29295249B0FA}"/>
              </a:ext>
            </a:extLst>
          </p:cNvPr>
          <p:cNvSpPr>
            <a:spLocks noGrp="1"/>
          </p:cNvSpPr>
          <p:nvPr>
            <p:ph type="title"/>
          </p:nvPr>
        </p:nvSpPr>
        <p:spPr>
          <a:xfrm>
            <a:off x="457200" y="421889"/>
            <a:ext cx="11338560" cy="1107996"/>
          </a:xfrm>
        </p:spPr>
        <p:txBody>
          <a:bodyPr/>
          <a:lstStyle/>
          <a:p>
            <a:r>
              <a:rPr lang="en-US"/>
              <a:t>What is Belonging?</a:t>
            </a:r>
          </a:p>
        </p:txBody>
      </p:sp>
      <p:pic>
        <p:nvPicPr>
          <p:cNvPr id="7" name="Picture 6" descr="Graphic with circles illustrating exclusion, segregation, integration, inclusion, and belonging">
            <a:extLst>
              <a:ext uri="{FF2B5EF4-FFF2-40B4-BE49-F238E27FC236}">
                <a16:creationId xmlns:a16="http://schemas.microsoft.com/office/drawing/2014/main" id="{22FDB7B9-1412-4462-9BC5-19248017D494}"/>
              </a:ext>
            </a:extLst>
          </p:cNvPr>
          <p:cNvPicPr>
            <a:picLocks noChangeAspect="1"/>
          </p:cNvPicPr>
          <p:nvPr/>
        </p:nvPicPr>
        <p:blipFill>
          <a:blip r:embed="rId3"/>
          <a:stretch>
            <a:fillRect/>
          </a:stretch>
        </p:blipFill>
        <p:spPr>
          <a:xfrm>
            <a:off x="457200" y="2212790"/>
            <a:ext cx="10983802" cy="3239992"/>
          </a:xfrm>
          <a:prstGeom prst="rect">
            <a:avLst/>
          </a:prstGeom>
        </p:spPr>
      </p:pic>
      <p:sp>
        <p:nvSpPr>
          <p:cNvPr id="3" name="Slide Number Placeholder 2">
            <a:extLst>
              <a:ext uri="{FF2B5EF4-FFF2-40B4-BE49-F238E27FC236}">
                <a16:creationId xmlns:a16="http://schemas.microsoft.com/office/drawing/2014/main" id="{5C6ABFEC-6C0A-4679-9623-64CEBDCFFEE0}"/>
              </a:ext>
            </a:extLst>
          </p:cNvPr>
          <p:cNvSpPr>
            <a:spLocks noGrp="1"/>
          </p:cNvSpPr>
          <p:nvPr>
            <p:ph type="sldNum" sz="quarter" idx="14"/>
          </p:nvPr>
        </p:nvSpPr>
        <p:spPr/>
        <p:txBody>
          <a:bodyPr/>
          <a:lstStyle/>
          <a:p>
            <a:fld id="{86CB4B4D-7CA3-9044-876B-883B54F8677D}" type="slidenum">
              <a:rPr lang="en-US" smtClean="0"/>
              <a:t>22</a:t>
            </a:fld>
            <a:endParaRPr lang="en-US"/>
          </a:p>
        </p:txBody>
      </p:sp>
    </p:spTree>
    <p:extLst>
      <p:ext uri="{BB962C8B-B14F-4D97-AF65-F5344CB8AC3E}">
        <p14:creationId xmlns:p14="http://schemas.microsoft.com/office/powerpoint/2010/main" val="37744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996696"/>
          </a:xfrm>
        </p:spPr>
        <p:txBody>
          <a:bodyPr/>
          <a:lstStyle/>
          <a:p>
            <a:r>
              <a:rPr lang="en-US" dirty="0"/>
              <a:t>Meet the Presenters</a:t>
            </a:r>
          </a:p>
        </p:txBody>
      </p:sp>
      <p:pic>
        <p:nvPicPr>
          <p:cNvPr id="25" name="Picture Placeholder 20" descr="Donna Sacco headshot">
            <a:extLst>
              <a:ext uri="{FF2B5EF4-FFF2-40B4-BE49-F238E27FC236}">
                <a16:creationId xmlns:a16="http://schemas.microsoft.com/office/drawing/2014/main" id="{FC0D07F2-A680-359E-FCF0-660A2B445663}"/>
              </a:ext>
            </a:extLst>
          </p:cNvPr>
          <p:cNvPicPr>
            <a:picLocks noChangeAspect="1"/>
          </p:cNvPicPr>
          <p:nvPr/>
        </p:nvPicPr>
        <p:blipFill>
          <a:blip r:embed="rId3" cstate="print">
            <a:extLst>
              <a:ext uri="{28A0092B-C50C-407E-A947-70E740481C1C}">
                <a14:useLocalDpi xmlns:a14="http://schemas.microsoft.com/office/drawing/2010/main" val="0"/>
              </a:ext>
            </a:extLst>
          </a:blip>
          <a:srcRect t="15173" b="15173"/>
          <a:stretch>
            <a:fillRect/>
          </a:stretch>
        </p:blipFill>
        <p:spPr>
          <a:xfrm>
            <a:off x="563483" y="1204084"/>
            <a:ext cx="1905397" cy="1905397"/>
          </a:xfrm>
          <a:prstGeom prst="ellipse">
            <a:avLst/>
          </a:prstGeom>
          <a:solidFill>
            <a:schemeClr val="bg2"/>
          </a:solidFill>
        </p:spPr>
      </p:pic>
      <p:sp>
        <p:nvSpPr>
          <p:cNvPr id="4" name="Text Placeholder 3"/>
          <p:cNvSpPr>
            <a:spLocks noGrp="1"/>
          </p:cNvSpPr>
          <p:nvPr>
            <p:ph type="body" sz="quarter" idx="19"/>
          </p:nvPr>
        </p:nvSpPr>
        <p:spPr>
          <a:xfrm>
            <a:off x="457200" y="3443160"/>
            <a:ext cx="2011680" cy="369887"/>
          </a:xfrm>
        </p:spPr>
        <p:txBody>
          <a:bodyPr/>
          <a:lstStyle/>
          <a:p>
            <a:r>
              <a:rPr lang="en-US" dirty="0"/>
              <a:t>Donna Sacco</a:t>
            </a:r>
          </a:p>
        </p:txBody>
      </p:sp>
      <p:sp>
        <p:nvSpPr>
          <p:cNvPr id="5" name="Text Placeholder 4"/>
          <p:cNvSpPr>
            <a:spLocks noGrp="1"/>
          </p:cNvSpPr>
          <p:nvPr>
            <p:ph type="body" sz="quarter" idx="23"/>
          </p:nvPr>
        </p:nvSpPr>
        <p:spPr>
          <a:xfrm>
            <a:off x="400661" y="3813047"/>
            <a:ext cx="2011680" cy="2148840"/>
          </a:xfrm>
        </p:spPr>
        <p:txBody>
          <a:bodyPr vert="horz" lIns="0" tIns="0" rIns="0" bIns="0" rtlCol="0" anchor="t">
            <a:normAutofit/>
          </a:bodyPr>
          <a:lstStyle/>
          <a:p>
            <a:r>
              <a:rPr lang="en-US" dirty="0"/>
              <a:t>Senior Technical Assistance Consultant</a:t>
            </a:r>
          </a:p>
          <a:p>
            <a:r>
              <a:rPr lang="en-US" dirty="0"/>
              <a:t>AIR</a:t>
            </a:r>
          </a:p>
        </p:txBody>
      </p:sp>
      <p:pic>
        <p:nvPicPr>
          <p:cNvPr id="6" name="Picture Placeholder 20" descr="Xuan Truong headshot">
            <a:extLst>
              <a:ext uri="{FF2B5EF4-FFF2-40B4-BE49-F238E27FC236}">
                <a16:creationId xmlns:a16="http://schemas.microsoft.com/office/drawing/2014/main" id="{409BE2EB-CFEF-F9CD-CA81-AE6E23311F0D}"/>
              </a:ext>
            </a:extLst>
          </p:cNvPr>
          <p:cNvPicPr>
            <a:picLocks noChangeAspect="1"/>
          </p:cNvPicPr>
          <p:nvPr/>
        </p:nvPicPr>
        <p:blipFill>
          <a:blip r:embed="rId4"/>
          <a:srcRect l="16670" r="16670"/>
          <a:stretch>
            <a:fillRect/>
          </a:stretch>
        </p:blipFill>
        <p:spPr>
          <a:xfrm>
            <a:off x="3472937" y="1213980"/>
            <a:ext cx="1905397" cy="1905397"/>
          </a:xfrm>
          <a:prstGeom prst="ellipse">
            <a:avLst/>
          </a:prstGeom>
          <a:solidFill>
            <a:schemeClr val="bg2"/>
          </a:solidFill>
        </p:spPr>
      </p:pic>
      <p:pic>
        <p:nvPicPr>
          <p:cNvPr id="17" name="Picture 18" descr="Xuan Truong headshot&#10;">
            <a:extLst>
              <a:ext uri="{FF2B5EF4-FFF2-40B4-BE49-F238E27FC236}">
                <a16:creationId xmlns:a16="http://schemas.microsoft.com/office/drawing/2014/main" id="{FE083449-B113-4722-D45C-776A69066CE0}"/>
              </a:ext>
            </a:extLst>
          </p:cNvPr>
          <p:cNvPicPr>
            <a:picLocks noGrp="1" noChangeAspect="1"/>
          </p:cNvPicPr>
          <p:nvPr>
            <p:ph type="pic" sz="quarter" idx="27"/>
          </p:nvPr>
        </p:nvPicPr>
        <p:blipFill rotWithShape="1">
          <a:blip r:embed="rId4"/>
          <a:srcRect l="34361" t="23391" r="40068" b="39630"/>
          <a:stretch/>
        </p:blipFill>
        <p:spPr>
          <a:xfrm>
            <a:off x="3519427" y="1210024"/>
            <a:ext cx="2008383" cy="1953115"/>
          </a:xfrm>
        </p:spPr>
      </p:pic>
      <p:sp>
        <p:nvSpPr>
          <p:cNvPr id="13" name="Text Placeholder 12"/>
          <p:cNvSpPr>
            <a:spLocks noGrp="1"/>
          </p:cNvSpPr>
          <p:nvPr>
            <p:ph type="body" sz="quarter" idx="31"/>
          </p:nvPr>
        </p:nvSpPr>
        <p:spPr>
          <a:xfrm>
            <a:off x="3474719" y="3443160"/>
            <a:ext cx="2011680" cy="369887"/>
          </a:xfrm>
        </p:spPr>
        <p:txBody>
          <a:bodyPr/>
          <a:lstStyle/>
          <a:p>
            <a:r>
              <a:rPr lang="en-US" dirty="0"/>
              <a:t>Xuan Truong</a:t>
            </a:r>
          </a:p>
          <a:p>
            <a:endParaRPr lang="en-US" dirty="0"/>
          </a:p>
        </p:txBody>
      </p:sp>
      <p:sp>
        <p:nvSpPr>
          <p:cNvPr id="14" name="Text Placeholder 13"/>
          <p:cNvSpPr>
            <a:spLocks noGrp="1"/>
          </p:cNvSpPr>
          <p:nvPr>
            <p:ph type="body" sz="quarter" idx="32"/>
          </p:nvPr>
        </p:nvSpPr>
        <p:spPr>
          <a:xfrm>
            <a:off x="3427131" y="3815956"/>
            <a:ext cx="2090848" cy="2148840"/>
          </a:xfrm>
        </p:spPr>
        <p:txBody>
          <a:bodyPr vert="horz" lIns="0" tIns="0" rIns="0" bIns="0" rtlCol="0" anchor="t">
            <a:normAutofit/>
          </a:bodyPr>
          <a:lstStyle/>
          <a:p>
            <a:r>
              <a:rPr lang="en-US" dirty="0"/>
              <a:t>Career Counselor Central Piedmont Community College </a:t>
            </a:r>
          </a:p>
        </p:txBody>
      </p:sp>
      <p:pic>
        <p:nvPicPr>
          <p:cNvPr id="12" name="Picture Placeholder 8" descr="Dawn DeLorenzo headshot">
            <a:extLst>
              <a:ext uri="{FF2B5EF4-FFF2-40B4-BE49-F238E27FC236}">
                <a16:creationId xmlns:a16="http://schemas.microsoft.com/office/drawing/2014/main" id="{3CA001B6-9E74-FD14-248A-35743D84B0F1}"/>
              </a:ext>
            </a:extLst>
          </p:cNvPr>
          <p:cNvPicPr>
            <a:picLocks noChangeAspect="1"/>
          </p:cNvPicPr>
          <p:nvPr/>
        </p:nvPicPr>
        <p:blipFill>
          <a:blip r:embed="rId5">
            <a:extLst>
              <a:ext uri="{28A0092B-C50C-407E-A947-70E740481C1C}">
                <a14:useLocalDpi xmlns:a14="http://schemas.microsoft.com/office/drawing/2010/main" val="0"/>
              </a:ext>
            </a:extLst>
          </a:blip>
          <a:srcRect t="12281" b="12281"/>
          <a:stretch/>
        </p:blipFill>
        <p:spPr>
          <a:xfrm>
            <a:off x="6492240" y="1168774"/>
            <a:ext cx="2045042" cy="2045042"/>
          </a:xfrm>
          <a:prstGeom prst="ellipse">
            <a:avLst/>
          </a:prstGeom>
          <a:ln>
            <a:noFill/>
          </a:ln>
        </p:spPr>
      </p:pic>
      <p:sp>
        <p:nvSpPr>
          <p:cNvPr id="10" name="Text Placeholder 9"/>
          <p:cNvSpPr>
            <a:spLocks noGrp="1"/>
          </p:cNvSpPr>
          <p:nvPr>
            <p:ph type="body" sz="quarter" idx="28"/>
          </p:nvPr>
        </p:nvSpPr>
        <p:spPr>
          <a:xfrm>
            <a:off x="6539609" y="3459241"/>
            <a:ext cx="2011680" cy="369887"/>
          </a:xfrm>
        </p:spPr>
        <p:txBody>
          <a:bodyPr/>
          <a:lstStyle/>
          <a:p>
            <a:r>
              <a:rPr lang="en-US" dirty="0"/>
              <a:t>Dawn DeLorenzo</a:t>
            </a:r>
          </a:p>
        </p:txBody>
      </p:sp>
      <p:sp>
        <p:nvSpPr>
          <p:cNvPr id="11" name="Text Placeholder 10"/>
          <p:cNvSpPr>
            <a:spLocks noGrp="1"/>
          </p:cNvSpPr>
          <p:nvPr>
            <p:ph type="body" sz="quarter" idx="29"/>
          </p:nvPr>
        </p:nvSpPr>
        <p:spPr>
          <a:xfrm>
            <a:off x="6508029" y="3847565"/>
            <a:ext cx="2011680" cy="2148840"/>
          </a:xfrm>
        </p:spPr>
        <p:txBody>
          <a:bodyPr vert="horz" lIns="0" tIns="0" rIns="0" bIns="0" rtlCol="0" anchor="t">
            <a:normAutofit/>
          </a:bodyPr>
          <a:lstStyle/>
          <a:p>
            <a:r>
              <a:rPr lang="en-US" dirty="0"/>
              <a:t>Special Education Teacher &amp; Teacher Leader</a:t>
            </a:r>
          </a:p>
          <a:p>
            <a:r>
              <a:rPr lang="en-US" dirty="0"/>
              <a:t>Union Township Middle School</a:t>
            </a:r>
          </a:p>
        </p:txBody>
      </p:sp>
      <p:pic>
        <p:nvPicPr>
          <p:cNvPr id="9" name="Picture Placeholder 8" descr="Jennifer Franks headshot">
            <a:extLst>
              <a:ext uri="{FF2B5EF4-FFF2-40B4-BE49-F238E27FC236}">
                <a16:creationId xmlns:a16="http://schemas.microsoft.com/office/drawing/2014/main" id="{6A7150A3-67EF-2987-7262-AB81E401FB28}"/>
              </a:ext>
            </a:extLst>
          </p:cNvPr>
          <p:cNvPicPr>
            <a:picLocks noGrp="1" noChangeAspect="1"/>
          </p:cNvPicPr>
          <p:nvPr>
            <p:ph type="pic" sz="quarter" idx="30"/>
          </p:nvPr>
        </p:nvPicPr>
        <p:blipFill>
          <a:blip r:embed="rId6">
            <a:extLst>
              <a:ext uri="{28A0092B-C50C-407E-A947-70E740481C1C}">
                <a14:useLocalDpi xmlns:a14="http://schemas.microsoft.com/office/drawing/2010/main" val="0"/>
              </a:ext>
            </a:extLst>
          </a:blip>
          <a:srcRect l="4286" r="4286"/>
          <a:stretch>
            <a:fillRect/>
          </a:stretch>
        </p:blipFill>
        <p:spPr>
          <a:xfrm>
            <a:off x="9651188" y="1150337"/>
            <a:ext cx="2045042" cy="2045042"/>
          </a:xfrm>
        </p:spPr>
      </p:pic>
      <p:sp>
        <p:nvSpPr>
          <p:cNvPr id="7" name="Text Placeholder 6"/>
          <p:cNvSpPr>
            <a:spLocks noGrp="1"/>
          </p:cNvSpPr>
          <p:nvPr>
            <p:ph type="body" sz="quarter" idx="25"/>
          </p:nvPr>
        </p:nvSpPr>
        <p:spPr>
          <a:xfrm>
            <a:off x="9541339" y="3477678"/>
            <a:ext cx="2011680" cy="369887"/>
          </a:xfrm>
        </p:spPr>
        <p:txBody>
          <a:bodyPr>
            <a:normAutofit/>
          </a:bodyPr>
          <a:lstStyle/>
          <a:p>
            <a:r>
              <a:rPr lang="en-US" dirty="0"/>
              <a:t>Jennifer Franks</a:t>
            </a:r>
          </a:p>
        </p:txBody>
      </p:sp>
      <p:sp>
        <p:nvSpPr>
          <p:cNvPr id="8" name="Text Placeholder 7"/>
          <p:cNvSpPr>
            <a:spLocks noGrp="1"/>
          </p:cNvSpPr>
          <p:nvPr>
            <p:ph type="body" sz="quarter" idx="26"/>
          </p:nvPr>
        </p:nvSpPr>
        <p:spPr>
          <a:xfrm>
            <a:off x="9541339" y="3847565"/>
            <a:ext cx="2011680" cy="2148840"/>
          </a:xfrm>
        </p:spPr>
        <p:txBody>
          <a:bodyPr vert="horz" lIns="0" tIns="0" rIns="0" bIns="0" rtlCol="0" anchor="t">
            <a:normAutofit/>
          </a:bodyPr>
          <a:lstStyle/>
          <a:p>
            <a:r>
              <a:rPr lang="en-US" dirty="0"/>
              <a:t>Parent</a:t>
            </a:r>
          </a:p>
        </p:txBody>
      </p:sp>
      <p:sp>
        <p:nvSpPr>
          <p:cNvPr id="18" name="Slide Number Placeholder 17"/>
          <p:cNvSpPr>
            <a:spLocks noGrp="1"/>
          </p:cNvSpPr>
          <p:nvPr>
            <p:ph type="sldNum" sz="quarter" idx="10"/>
          </p:nvPr>
        </p:nvSpPr>
        <p:spPr/>
        <p:txBody>
          <a:bodyPr/>
          <a:lstStyle/>
          <a:p>
            <a:fld id="{99A20822-4A49-4D36-86E3-300BA48D3F00}" type="slidenum">
              <a:rPr lang="en-US" dirty="0" smtClean="0"/>
              <a:pPr/>
              <a:t>23</a:t>
            </a:fld>
            <a:endParaRPr lang="en-US"/>
          </a:p>
        </p:txBody>
      </p:sp>
    </p:spTree>
    <p:extLst>
      <p:ext uri="{BB962C8B-B14F-4D97-AF65-F5344CB8AC3E}">
        <p14:creationId xmlns:p14="http://schemas.microsoft.com/office/powerpoint/2010/main" val="278878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23B6-70D7-8D46-B336-8860715BB9B8}"/>
              </a:ext>
            </a:extLst>
          </p:cNvPr>
          <p:cNvSpPr>
            <a:spLocks noGrp="1"/>
          </p:cNvSpPr>
          <p:nvPr>
            <p:ph type="title"/>
          </p:nvPr>
        </p:nvSpPr>
        <p:spPr/>
        <p:txBody>
          <a:bodyPr/>
          <a:lstStyle/>
          <a:p>
            <a:r>
              <a:rPr lang="en-US" dirty="0">
                <a:ea typeface="Calibri"/>
              </a:rPr>
              <a:t> Jennifer &amp; Jackson Franks</a:t>
            </a:r>
            <a:endParaRPr lang="en-US" dirty="0"/>
          </a:p>
        </p:txBody>
      </p:sp>
      <p:pic>
        <p:nvPicPr>
          <p:cNvPr id="9" name="Picture 9" descr="Jennifer and Jackson Franks">
            <a:extLst>
              <a:ext uri="{FF2B5EF4-FFF2-40B4-BE49-F238E27FC236}">
                <a16:creationId xmlns:a16="http://schemas.microsoft.com/office/drawing/2014/main" id="{73ECAA3B-F1D1-714A-C350-244576F5B92E}"/>
              </a:ext>
            </a:extLst>
          </p:cNvPr>
          <p:cNvPicPr>
            <a:picLocks noChangeAspect="1"/>
          </p:cNvPicPr>
          <p:nvPr/>
        </p:nvPicPr>
        <p:blipFill>
          <a:blip r:embed="rId3"/>
          <a:stretch>
            <a:fillRect/>
          </a:stretch>
        </p:blipFill>
        <p:spPr>
          <a:xfrm>
            <a:off x="570270" y="1281882"/>
            <a:ext cx="3443748" cy="2585883"/>
          </a:xfrm>
          <a:prstGeom prst="rect">
            <a:avLst/>
          </a:prstGeom>
        </p:spPr>
      </p:pic>
      <p:pic>
        <p:nvPicPr>
          <p:cNvPr id="7" name="Picture 7" descr="Jackson Franks hugging a friend&#10;">
            <a:extLst>
              <a:ext uri="{FF2B5EF4-FFF2-40B4-BE49-F238E27FC236}">
                <a16:creationId xmlns:a16="http://schemas.microsoft.com/office/drawing/2014/main" id="{8F068830-3E5A-5CFB-D09E-C4ABBA243001}"/>
              </a:ext>
            </a:extLst>
          </p:cNvPr>
          <p:cNvPicPr>
            <a:picLocks noChangeAspect="1"/>
          </p:cNvPicPr>
          <p:nvPr/>
        </p:nvPicPr>
        <p:blipFill rotWithShape="1">
          <a:blip r:embed="rId4"/>
          <a:srcRect l="38507" t="-5298" r="298"/>
          <a:stretch/>
        </p:blipFill>
        <p:spPr>
          <a:xfrm rot="5400000">
            <a:off x="3485833" y="3411425"/>
            <a:ext cx="2972757" cy="2307901"/>
          </a:xfrm>
          <a:prstGeom prst="rect">
            <a:avLst/>
          </a:prstGeom>
        </p:spPr>
      </p:pic>
      <p:pic>
        <p:nvPicPr>
          <p:cNvPr id="10" name="Picture 10" descr="Jackson Franks presenting at the front of a classroom">
            <a:extLst>
              <a:ext uri="{FF2B5EF4-FFF2-40B4-BE49-F238E27FC236}">
                <a16:creationId xmlns:a16="http://schemas.microsoft.com/office/drawing/2014/main" id="{77D725AB-550B-E516-91FE-C44A1773724B}"/>
              </a:ext>
            </a:extLst>
          </p:cNvPr>
          <p:cNvPicPr>
            <a:picLocks noChangeAspect="1"/>
          </p:cNvPicPr>
          <p:nvPr/>
        </p:nvPicPr>
        <p:blipFill>
          <a:blip r:embed="rId5"/>
          <a:stretch>
            <a:fillRect/>
          </a:stretch>
        </p:blipFill>
        <p:spPr>
          <a:xfrm rot="5400000">
            <a:off x="5498091" y="722103"/>
            <a:ext cx="3657600" cy="2743200"/>
          </a:xfrm>
          <a:prstGeom prst="rect">
            <a:avLst/>
          </a:prstGeom>
        </p:spPr>
      </p:pic>
      <p:pic>
        <p:nvPicPr>
          <p:cNvPr id="11" name="Picture 11" descr="Jackson Franks works at a smart board">
            <a:extLst>
              <a:ext uri="{FF2B5EF4-FFF2-40B4-BE49-F238E27FC236}">
                <a16:creationId xmlns:a16="http://schemas.microsoft.com/office/drawing/2014/main" id="{DA06CDE2-F84D-A5BB-4AF7-9BB45116F5DB}"/>
              </a:ext>
            </a:extLst>
          </p:cNvPr>
          <p:cNvPicPr>
            <a:picLocks noChangeAspect="1"/>
          </p:cNvPicPr>
          <p:nvPr/>
        </p:nvPicPr>
        <p:blipFill rotWithShape="1">
          <a:blip r:embed="rId6"/>
          <a:srcRect l="1347" t="15863" r="421"/>
          <a:stretch/>
        </p:blipFill>
        <p:spPr>
          <a:xfrm rot="5400000">
            <a:off x="8850722" y="988910"/>
            <a:ext cx="3592948" cy="2308040"/>
          </a:xfrm>
          <a:prstGeom prst="rect">
            <a:avLst/>
          </a:prstGeom>
        </p:spPr>
      </p:pic>
      <p:sp>
        <p:nvSpPr>
          <p:cNvPr id="4" name="Text Placeholder 3">
            <a:extLst>
              <a:ext uri="{FF2B5EF4-FFF2-40B4-BE49-F238E27FC236}">
                <a16:creationId xmlns:a16="http://schemas.microsoft.com/office/drawing/2014/main" id="{11E5A3B7-AE4C-498D-83C1-1EE97894DBFE}"/>
              </a:ext>
            </a:extLst>
          </p:cNvPr>
          <p:cNvSpPr>
            <a:spLocks noGrp="1"/>
          </p:cNvSpPr>
          <p:nvPr>
            <p:ph type="body" sz="quarter" idx="16"/>
          </p:nvPr>
        </p:nvSpPr>
        <p:spPr/>
        <p:txBody>
          <a:bodyPr/>
          <a:lstStyle/>
          <a:p>
            <a:endParaRPr lang="en-US"/>
          </a:p>
        </p:txBody>
      </p:sp>
      <p:sp>
        <p:nvSpPr>
          <p:cNvPr id="5" name="Slide Number Placeholder 4">
            <a:extLst>
              <a:ext uri="{FF2B5EF4-FFF2-40B4-BE49-F238E27FC236}">
                <a16:creationId xmlns:a16="http://schemas.microsoft.com/office/drawing/2014/main" id="{4D81766D-D9E9-E5C2-A54F-ECA2D71AAA1B}"/>
              </a:ext>
            </a:extLst>
          </p:cNvPr>
          <p:cNvSpPr>
            <a:spLocks noGrp="1"/>
          </p:cNvSpPr>
          <p:nvPr>
            <p:ph type="sldNum" sz="quarter" idx="12"/>
          </p:nvPr>
        </p:nvSpPr>
        <p:spPr/>
        <p:txBody>
          <a:bodyPr/>
          <a:lstStyle/>
          <a:p>
            <a:fld id="{99A20822-4A49-4D36-86E3-300BA48D3F00}" type="slidenum">
              <a:rPr lang="en-US" smtClean="0"/>
              <a:t>24</a:t>
            </a:fld>
            <a:endParaRPr lang="en-US"/>
          </a:p>
        </p:txBody>
      </p:sp>
      <p:pic>
        <p:nvPicPr>
          <p:cNvPr id="8" name="Picture 8" descr="Jackson Franks holds up a dry erase board with a number problem on it">
            <a:extLst>
              <a:ext uri="{FF2B5EF4-FFF2-40B4-BE49-F238E27FC236}">
                <a16:creationId xmlns:a16="http://schemas.microsoft.com/office/drawing/2014/main" id="{15FB8A46-9B3E-3F50-6159-54FC9B70518D}"/>
              </a:ext>
            </a:extLst>
          </p:cNvPr>
          <p:cNvPicPr>
            <a:picLocks noChangeAspect="1"/>
          </p:cNvPicPr>
          <p:nvPr/>
        </p:nvPicPr>
        <p:blipFill>
          <a:blip r:embed="rId7"/>
          <a:stretch>
            <a:fillRect/>
          </a:stretch>
        </p:blipFill>
        <p:spPr>
          <a:xfrm>
            <a:off x="8517617" y="2925275"/>
            <a:ext cx="1951117" cy="3168446"/>
          </a:xfrm>
          <a:prstGeom prst="rect">
            <a:avLst/>
          </a:prstGeom>
        </p:spPr>
      </p:pic>
    </p:spTree>
    <p:extLst>
      <p:ext uri="{BB962C8B-B14F-4D97-AF65-F5344CB8AC3E}">
        <p14:creationId xmlns:p14="http://schemas.microsoft.com/office/powerpoint/2010/main" val="3548242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9109-4865-5260-3068-A98D5ECC7F94}"/>
              </a:ext>
            </a:extLst>
          </p:cNvPr>
          <p:cNvSpPr>
            <a:spLocks noGrp="1"/>
          </p:cNvSpPr>
          <p:nvPr>
            <p:ph type="title"/>
          </p:nvPr>
        </p:nvSpPr>
        <p:spPr>
          <a:xfrm>
            <a:off x="457200" y="0"/>
            <a:ext cx="11338560" cy="1107996"/>
          </a:xfrm>
        </p:spPr>
        <p:txBody>
          <a:bodyPr anchor="b">
            <a:normAutofit/>
          </a:bodyPr>
          <a:lstStyle/>
          <a:p>
            <a:r>
              <a:rPr lang="en-US" dirty="0"/>
              <a:t>Where Can I Learn More About Belonging? </a:t>
            </a:r>
          </a:p>
        </p:txBody>
      </p:sp>
      <p:pic>
        <p:nvPicPr>
          <p:cNvPr id="7" name="Content Placeholder 6" descr="Screenshot of Belonging resource page on PROGRESS site&#10;">
            <a:extLst>
              <a:ext uri="{FF2B5EF4-FFF2-40B4-BE49-F238E27FC236}">
                <a16:creationId xmlns:a16="http://schemas.microsoft.com/office/drawing/2014/main" id="{3FFCD076-5163-B01A-B99D-CEFC08E37B55}"/>
              </a:ext>
            </a:extLst>
          </p:cNvPr>
          <p:cNvPicPr>
            <a:picLocks noGrp="1" noChangeAspect="1"/>
          </p:cNvPicPr>
          <p:nvPr>
            <p:ph sz="half" idx="1"/>
          </p:nvPr>
        </p:nvPicPr>
        <p:blipFill>
          <a:blip r:embed="rId2"/>
          <a:stretch>
            <a:fillRect/>
          </a:stretch>
        </p:blipFill>
        <p:spPr>
          <a:xfrm>
            <a:off x="457200" y="1622020"/>
            <a:ext cx="5568696" cy="4162600"/>
          </a:xfrm>
          <a:noFill/>
        </p:spPr>
      </p:pic>
      <p:pic>
        <p:nvPicPr>
          <p:cNvPr id="8" name="Content Placeholder 7" descr="Screenshot of Belonging handout on PROGRESS site">
            <a:extLst>
              <a:ext uri="{FF2B5EF4-FFF2-40B4-BE49-F238E27FC236}">
                <a16:creationId xmlns:a16="http://schemas.microsoft.com/office/drawing/2014/main" id="{329DE083-DD9D-45D9-95C9-D514437CA939}"/>
              </a:ext>
            </a:extLst>
          </p:cNvPr>
          <p:cNvPicPr>
            <a:picLocks noGrp="1" noChangeAspect="1"/>
          </p:cNvPicPr>
          <p:nvPr>
            <p:ph sz="half" idx="2"/>
          </p:nvPr>
        </p:nvPicPr>
        <p:blipFill>
          <a:blip r:embed="rId3"/>
          <a:stretch>
            <a:fillRect/>
          </a:stretch>
        </p:blipFill>
        <p:spPr>
          <a:xfrm>
            <a:off x="6380295" y="1220478"/>
            <a:ext cx="3527336" cy="4564142"/>
          </a:xfrm>
          <a:prstGeom prst="rect">
            <a:avLst/>
          </a:prstGeom>
          <a:ln>
            <a:solidFill>
              <a:schemeClr val="accent1"/>
            </a:solidFill>
          </a:ln>
        </p:spPr>
      </p:pic>
      <p:pic>
        <p:nvPicPr>
          <p:cNvPr id="9" name="Picture 8" descr="Reflection on belonging worksheet">
            <a:extLst>
              <a:ext uri="{FF2B5EF4-FFF2-40B4-BE49-F238E27FC236}">
                <a16:creationId xmlns:a16="http://schemas.microsoft.com/office/drawing/2014/main" id="{3886FBEC-5197-774C-0C51-A56F4AD42C65}"/>
              </a:ext>
            </a:extLst>
          </p:cNvPr>
          <p:cNvPicPr>
            <a:picLocks noChangeAspect="1"/>
          </p:cNvPicPr>
          <p:nvPr/>
        </p:nvPicPr>
        <p:blipFill>
          <a:blip r:embed="rId4"/>
          <a:stretch>
            <a:fillRect/>
          </a:stretch>
        </p:blipFill>
        <p:spPr>
          <a:xfrm>
            <a:off x="8984762" y="2286000"/>
            <a:ext cx="3048499" cy="3746500"/>
          </a:xfrm>
          <a:prstGeom prst="rect">
            <a:avLst/>
          </a:prstGeom>
          <a:ln>
            <a:solidFill>
              <a:schemeClr val="accent1"/>
            </a:solidFill>
          </a:ln>
        </p:spPr>
      </p:pic>
      <p:sp>
        <p:nvSpPr>
          <p:cNvPr id="14" name="Text Placeholder 4">
            <a:extLst>
              <a:ext uri="{FF2B5EF4-FFF2-40B4-BE49-F238E27FC236}">
                <a16:creationId xmlns:a16="http://schemas.microsoft.com/office/drawing/2014/main" id="{90996CC7-D51C-A3EF-6ECD-B78A9281A079}"/>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F3282530-A0A6-878E-C96E-4B58122004CD}"/>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25</a:t>
            </a:fld>
            <a:endParaRPr lang="en-US"/>
          </a:p>
        </p:txBody>
      </p:sp>
    </p:spTree>
    <p:extLst>
      <p:ext uri="{BB962C8B-B14F-4D97-AF65-F5344CB8AC3E}">
        <p14:creationId xmlns:p14="http://schemas.microsoft.com/office/powerpoint/2010/main" val="210567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5F0E1-D025-4405-B95A-4084C1AA4C13}"/>
              </a:ext>
            </a:extLst>
          </p:cNvPr>
          <p:cNvSpPr>
            <a:spLocks noGrp="1"/>
          </p:cNvSpPr>
          <p:nvPr>
            <p:ph type="title"/>
          </p:nvPr>
        </p:nvSpPr>
        <p:spPr/>
        <p:txBody>
          <a:bodyPr/>
          <a:lstStyle/>
          <a:p>
            <a:r>
              <a:rPr lang="en-US" dirty="0"/>
              <a:t>Don’t Forget!</a:t>
            </a:r>
          </a:p>
        </p:txBody>
      </p:sp>
      <p:graphicFrame>
        <p:nvGraphicFramePr>
          <p:cNvPr id="3" name="Table 2">
            <a:extLst>
              <a:ext uri="{FF2B5EF4-FFF2-40B4-BE49-F238E27FC236}">
                <a16:creationId xmlns:a16="http://schemas.microsoft.com/office/drawing/2014/main" id="{850660F2-35A7-2B03-EB4B-FBB48F26137A}"/>
              </a:ext>
            </a:extLst>
          </p:cNvPr>
          <p:cNvGraphicFramePr>
            <a:graphicFrameLocks noGrp="1"/>
          </p:cNvGraphicFramePr>
          <p:nvPr>
            <p:extLst>
              <p:ext uri="{D42A27DB-BD31-4B8C-83A1-F6EECF244321}">
                <p14:modId xmlns:p14="http://schemas.microsoft.com/office/powerpoint/2010/main" val="1222974085"/>
              </p:ext>
            </p:extLst>
          </p:nvPr>
        </p:nvGraphicFramePr>
        <p:xfrm>
          <a:off x="457200" y="1279525"/>
          <a:ext cx="10612826" cy="4851300"/>
        </p:xfrm>
        <a:graphic>
          <a:graphicData uri="http://schemas.openxmlformats.org/drawingml/2006/table">
            <a:tbl>
              <a:tblPr firstRow="1" firstCol="1" bandRow="1">
                <a:tableStyleId>{31832965-C026-47F6-861E-5072A00C4E13}</a:tableStyleId>
              </a:tblPr>
              <a:tblGrid>
                <a:gridCol w="6802245">
                  <a:extLst>
                    <a:ext uri="{9D8B030D-6E8A-4147-A177-3AD203B41FA5}">
                      <a16:colId xmlns:a16="http://schemas.microsoft.com/office/drawing/2014/main" val="4210785099"/>
                    </a:ext>
                  </a:extLst>
                </a:gridCol>
                <a:gridCol w="3810581">
                  <a:extLst>
                    <a:ext uri="{9D8B030D-6E8A-4147-A177-3AD203B41FA5}">
                      <a16:colId xmlns:a16="http://schemas.microsoft.com/office/drawing/2014/main" val="2187620782"/>
                    </a:ext>
                  </a:extLst>
                </a:gridCol>
              </a:tblGrid>
              <a:tr h="501709">
                <a:tc>
                  <a:txBody>
                    <a:bodyPr/>
                    <a:lstStyle/>
                    <a:p>
                      <a:pPr marL="0" marR="0">
                        <a:lnSpc>
                          <a:spcPct val="115000"/>
                        </a:lnSpc>
                        <a:spcBef>
                          <a:spcPts val="600"/>
                        </a:spcBef>
                        <a:spcAft>
                          <a:spcPts val="600"/>
                        </a:spcAft>
                      </a:pPr>
                      <a:r>
                        <a:rPr lang="en-US" sz="2500" dirty="0">
                          <a:effectLst/>
                        </a:rPr>
                        <a:t>Day 1 Schedule: August 2, 2023</a:t>
                      </a:r>
                      <a:endParaRPr lang="en-US" sz="25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47241" marR="147241" marT="0" marB="0" anchor="b"/>
                </a:tc>
                <a:tc>
                  <a:txBody>
                    <a:bodyPr/>
                    <a:lstStyle/>
                    <a:p>
                      <a:endParaRPr lang="en-US" dirty="0"/>
                    </a:p>
                  </a:txBody>
                  <a:tcPr marL="147241" marR="147241" marT="0" marB="0" anchor="b"/>
                </a:tc>
                <a:extLst>
                  <a:ext uri="{0D108BD9-81ED-4DB2-BD59-A6C34878D82A}">
                    <a16:rowId xmlns:a16="http://schemas.microsoft.com/office/drawing/2014/main" val="3211716499"/>
                  </a:ext>
                </a:extLst>
              </a:tr>
              <a:tr h="868923">
                <a:tc>
                  <a:txBody>
                    <a:bodyPr/>
                    <a:lstStyle/>
                    <a:p>
                      <a:pPr marL="0" marR="0">
                        <a:lnSpc>
                          <a:spcPct val="115000"/>
                        </a:lnSpc>
                        <a:spcBef>
                          <a:spcPts val="400"/>
                        </a:spcBef>
                        <a:spcAft>
                          <a:spcPts val="300"/>
                        </a:spcAft>
                      </a:pPr>
                      <a:r>
                        <a:rPr lang="en-US" sz="2300" b="0">
                          <a:effectLst/>
                        </a:rPr>
                        <a:t>11:00 a.m.–12:30 p.m. ET </a:t>
                      </a:r>
                    </a:p>
                    <a:p>
                      <a:pPr marL="0" marR="0">
                        <a:lnSpc>
                          <a:spcPct val="115000"/>
                        </a:lnSpc>
                        <a:spcBef>
                          <a:spcPts val="400"/>
                        </a:spcBef>
                        <a:spcAft>
                          <a:spcPts val="300"/>
                        </a:spcAft>
                      </a:pPr>
                      <a:r>
                        <a:rPr lang="en-US" sz="2300" b="0">
                          <a:effectLst/>
                        </a:rPr>
                        <a:t>(10:00 a.m. CT/9:00 a.m. MT/8:00 a.m. PT)</a:t>
                      </a:r>
                      <a:endParaRPr lang="en-US" sz="2500" b="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tc>
                  <a:txBody>
                    <a:bodyPr/>
                    <a:lstStyle/>
                    <a:p>
                      <a:pPr marL="0" marR="0">
                        <a:lnSpc>
                          <a:spcPct val="115000"/>
                        </a:lnSpc>
                        <a:spcBef>
                          <a:spcPts val="400"/>
                        </a:spcBef>
                        <a:spcAft>
                          <a:spcPts val="300"/>
                        </a:spcAft>
                      </a:pPr>
                      <a:r>
                        <a:rPr lang="en-US" sz="2300">
                          <a:effectLst/>
                        </a:rPr>
                        <a:t>This Session</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extLst>
                  <a:ext uri="{0D108BD9-81ED-4DB2-BD59-A6C34878D82A}">
                    <a16:rowId xmlns:a16="http://schemas.microsoft.com/office/drawing/2014/main" val="699865219"/>
                  </a:ext>
                </a:extLst>
              </a:tr>
              <a:tr h="868923">
                <a:tc>
                  <a:txBody>
                    <a:bodyPr/>
                    <a:lstStyle/>
                    <a:p>
                      <a:pPr marL="0" marR="0">
                        <a:lnSpc>
                          <a:spcPct val="115000"/>
                        </a:lnSpc>
                        <a:spcBef>
                          <a:spcPts val="300"/>
                        </a:spcBef>
                        <a:spcAft>
                          <a:spcPts val="300"/>
                        </a:spcAft>
                      </a:pPr>
                      <a:r>
                        <a:rPr lang="en-US" sz="2300" b="0">
                          <a:effectLst/>
                        </a:rPr>
                        <a:t>12:30–1:00 p.m. ET </a:t>
                      </a:r>
                    </a:p>
                    <a:p>
                      <a:pPr marL="0" marR="0">
                        <a:lnSpc>
                          <a:spcPct val="115000"/>
                        </a:lnSpc>
                        <a:spcBef>
                          <a:spcPts val="300"/>
                        </a:spcBef>
                        <a:spcAft>
                          <a:spcPts val="300"/>
                        </a:spcAft>
                      </a:pPr>
                      <a:r>
                        <a:rPr lang="en-US" sz="2300" b="0">
                          <a:effectLst/>
                        </a:rPr>
                        <a:t>(11:30 a.m. CT/10:30 a.m. MT/9:30 a.m. PT)</a:t>
                      </a:r>
                      <a:endParaRPr lang="en-US" sz="2500" b="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tc>
                  <a:txBody>
                    <a:bodyPr/>
                    <a:lstStyle/>
                    <a:p>
                      <a:pPr marL="0" marR="0">
                        <a:lnSpc>
                          <a:spcPct val="115000"/>
                        </a:lnSpc>
                        <a:spcBef>
                          <a:spcPts val="300"/>
                        </a:spcBef>
                        <a:spcAft>
                          <a:spcPts val="300"/>
                        </a:spcAft>
                      </a:pPr>
                      <a:r>
                        <a:rPr lang="en-US" sz="2300">
                          <a:effectLst/>
                        </a:rPr>
                        <a:t>Break</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extLst>
                  <a:ext uri="{0D108BD9-81ED-4DB2-BD59-A6C34878D82A}">
                    <a16:rowId xmlns:a16="http://schemas.microsoft.com/office/drawing/2014/main" val="163825803"/>
                  </a:ext>
                </a:extLst>
              </a:tr>
              <a:tr h="868923">
                <a:tc>
                  <a:txBody>
                    <a:bodyPr/>
                    <a:lstStyle/>
                    <a:p>
                      <a:pPr marL="0" marR="0">
                        <a:lnSpc>
                          <a:spcPct val="115000"/>
                        </a:lnSpc>
                        <a:spcBef>
                          <a:spcPts val="300"/>
                        </a:spcBef>
                        <a:spcAft>
                          <a:spcPts val="300"/>
                        </a:spcAft>
                      </a:pPr>
                      <a:r>
                        <a:rPr lang="en-US" sz="2300" b="0">
                          <a:effectLst/>
                        </a:rPr>
                        <a:t>1:00–3:45 p.m. ET </a:t>
                      </a:r>
                    </a:p>
                    <a:p>
                      <a:pPr marL="0" marR="0">
                        <a:lnSpc>
                          <a:spcPct val="115000"/>
                        </a:lnSpc>
                        <a:spcBef>
                          <a:spcPts val="300"/>
                        </a:spcBef>
                        <a:spcAft>
                          <a:spcPts val="300"/>
                        </a:spcAft>
                      </a:pPr>
                      <a:r>
                        <a:rPr lang="en-US" sz="2300" b="0">
                          <a:effectLst/>
                        </a:rPr>
                        <a:t>(12:00 p.m. CT/11:00 a.m. MT/10:00 a.m. PT)</a:t>
                      </a:r>
                      <a:endParaRPr lang="en-US" sz="2500" b="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tc>
                  <a:txBody>
                    <a:bodyPr/>
                    <a:lstStyle/>
                    <a:p>
                      <a:pPr marL="0" marR="0">
                        <a:lnSpc>
                          <a:spcPct val="115000"/>
                        </a:lnSpc>
                        <a:spcBef>
                          <a:spcPts val="300"/>
                        </a:spcBef>
                        <a:spcAft>
                          <a:spcPts val="300"/>
                        </a:spcAft>
                      </a:pPr>
                      <a:r>
                        <a:rPr lang="en-US" sz="2300">
                          <a:effectLst/>
                        </a:rPr>
                        <a:t>Strand Sessions (break included)</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extLst>
                  <a:ext uri="{0D108BD9-81ED-4DB2-BD59-A6C34878D82A}">
                    <a16:rowId xmlns:a16="http://schemas.microsoft.com/office/drawing/2014/main" val="4004944764"/>
                  </a:ext>
                </a:extLst>
              </a:tr>
              <a:tr h="868923">
                <a:tc>
                  <a:txBody>
                    <a:bodyPr/>
                    <a:lstStyle/>
                    <a:p>
                      <a:pPr marL="0" marR="0">
                        <a:lnSpc>
                          <a:spcPct val="115000"/>
                        </a:lnSpc>
                        <a:spcBef>
                          <a:spcPts val="300"/>
                        </a:spcBef>
                        <a:spcAft>
                          <a:spcPts val="300"/>
                        </a:spcAft>
                      </a:pPr>
                      <a:r>
                        <a:rPr lang="en-US" sz="2300" b="0">
                          <a:effectLst/>
                        </a:rPr>
                        <a:t>3:45–4:00 p.m. ET </a:t>
                      </a:r>
                    </a:p>
                    <a:p>
                      <a:pPr marL="0" marR="0">
                        <a:lnSpc>
                          <a:spcPct val="115000"/>
                        </a:lnSpc>
                        <a:spcBef>
                          <a:spcPts val="300"/>
                        </a:spcBef>
                        <a:spcAft>
                          <a:spcPts val="300"/>
                        </a:spcAft>
                      </a:pPr>
                      <a:r>
                        <a:rPr lang="en-US" sz="2300" b="0">
                          <a:effectLst/>
                        </a:rPr>
                        <a:t>(2:45 p.m. CT/1:45 p.m. MT/12:45 p.m. PT)</a:t>
                      </a:r>
                      <a:endParaRPr lang="en-US" sz="2500" b="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tc>
                  <a:txBody>
                    <a:bodyPr/>
                    <a:lstStyle/>
                    <a:p>
                      <a:pPr marL="0" marR="0">
                        <a:lnSpc>
                          <a:spcPct val="115000"/>
                        </a:lnSpc>
                        <a:spcBef>
                          <a:spcPts val="300"/>
                        </a:spcBef>
                        <a:spcAft>
                          <a:spcPts val="300"/>
                        </a:spcAft>
                      </a:pPr>
                      <a:r>
                        <a:rPr lang="en-US" sz="2300">
                          <a:effectLst/>
                        </a:rPr>
                        <a:t>Break</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extLst>
                  <a:ext uri="{0D108BD9-81ED-4DB2-BD59-A6C34878D82A}">
                    <a16:rowId xmlns:a16="http://schemas.microsoft.com/office/drawing/2014/main" val="1355713480"/>
                  </a:ext>
                </a:extLst>
              </a:tr>
              <a:tr h="868923">
                <a:tc>
                  <a:txBody>
                    <a:bodyPr/>
                    <a:lstStyle/>
                    <a:p>
                      <a:pPr marL="0" marR="0">
                        <a:lnSpc>
                          <a:spcPct val="115000"/>
                        </a:lnSpc>
                        <a:spcBef>
                          <a:spcPts val="300"/>
                        </a:spcBef>
                        <a:spcAft>
                          <a:spcPts val="400"/>
                        </a:spcAft>
                      </a:pPr>
                      <a:r>
                        <a:rPr lang="en-US" sz="2300" b="0">
                          <a:effectLst/>
                        </a:rPr>
                        <a:t>4:00–4:30 p.m. ET </a:t>
                      </a:r>
                    </a:p>
                    <a:p>
                      <a:pPr marL="0" marR="0">
                        <a:lnSpc>
                          <a:spcPct val="115000"/>
                        </a:lnSpc>
                        <a:spcBef>
                          <a:spcPts val="300"/>
                        </a:spcBef>
                        <a:spcAft>
                          <a:spcPts val="400"/>
                        </a:spcAft>
                      </a:pPr>
                      <a:r>
                        <a:rPr lang="en-US" sz="2300" b="0">
                          <a:effectLst/>
                        </a:rPr>
                        <a:t>(3:00 p.m. CT/2:00 p.m. MT/1:00 p.m. PT)</a:t>
                      </a:r>
                      <a:endParaRPr lang="en-US" sz="2500" b="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tc>
                  <a:txBody>
                    <a:bodyPr/>
                    <a:lstStyle/>
                    <a:p>
                      <a:pPr marL="0" marR="0">
                        <a:lnSpc>
                          <a:spcPct val="115000"/>
                        </a:lnSpc>
                        <a:spcBef>
                          <a:spcPts val="300"/>
                        </a:spcBef>
                        <a:spcAft>
                          <a:spcPts val="400"/>
                        </a:spcAft>
                      </a:pPr>
                      <a:r>
                        <a:rPr lang="en-US" sz="2300" dirty="0">
                          <a:effectLst/>
                        </a:rPr>
                        <a:t>Topical Discussions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147241" marR="147241" marT="0" marB="0"/>
                </a:tc>
                <a:extLst>
                  <a:ext uri="{0D108BD9-81ED-4DB2-BD59-A6C34878D82A}">
                    <a16:rowId xmlns:a16="http://schemas.microsoft.com/office/drawing/2014/main" val="3239732609"/>
                  </a:ext>
                </a:extLst>
              </a:tr>
            </a:tbl>
          </a:graphicData>
        </a:graphic>
      </p:graphicFrame>
      <p:sp>
        <p:nvSpPr>
          <p:cNvPr id="5" name="Slide Number Placeholder 4">
            <a:extLst>
              <a:ext uri="{FF2B5EF4-FFF2-40B4-BE49-F238E27FC236}">
                <a16:creationId xmlns:a16="http://schemas.microsoft.com/office/drawing/2014/main" id="{27372C45-864D-4986-8602-F69FA332A421}"/>
              </a:ext>
            </a:extLst>
          </p:cNvPr>
          <p:cNvSpPr>
            <a:spLocks noGrp="1"/>
          </p:cNvSpPr>
          <p:nvPr>
            <p:ph type="sldNum" sz="quarter" idx="12"/>
          </p:nvPr>
        </p:nvSpPr>
        <p:spPr/>
        <p:txBody>
          <a:bodyPr/>
          <a:lstStyle/>
          <a:p>
            <a:fld id="{99A20822-4A49-4D36-86E3-300BA48D3F00}" type="slidenum">
              <a:rPr lang="en-US" smtClean="0"/>
              <a:t>26</a:t>
            </a:fld>
            <a:endParaRPr lang="en-US"/>
          </a:p>
        </p:txBody>
      </p:sp>
    </p:spTree>
    <p:extLst>
      <p:ext uri="{BB962C8B-B14F-4D97-AF65-F5344CB8AC3E}">
        <p14:creationId xmlns:p14="http://schemas.microsoft.com/office/powerpoint/2010/main" val="3032100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350215"/>
            <a:ext cx="11338560" cy="1107996"/>
          </a:xfrm>
        </p:spPr>
        <p:txBody>
          <a:bodyPr/>
          <a:lstStyle/>
          <a:p>
            <a:r>
              <a:rPr lang="en-US" dirty="0"/>
              <a:t>Staying Connected With the </a:t>
            </a:r>
            <a:br>
              <a:rPr lang="en-US" dirty="0"/>
            </a:br>
            <a:r>
              <a:rPr lang="en-US" dirty="0"/>
              <a:t>PROGRESS Center</a:t>
            </a: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338216"/>
            <a:ext cx="3613410" cy="1928081"/>
          </a:xfrm>
        </p:spPr>
        <p:txBody>
          <a:bodyPr/>
          <a:lstStyle/>
          <a:p>
            <a:pPr marL="0" indent="0">
              <a:buNone/>
            </a:pPr>
            <a:r>
              <a:rPr lang="en-US"/>
              <a:t>Connect with us on </a:t>
            </a:r>
            <a:r>
              <a:rPr lang="en-US">
                <a:hlinkClick r:id="rId3"/>
              </a:rPr>
              <a:t>Facebook</a:t>
            </a:r>
            <a:r>
              <a:rPr lang="en-US"/>
              <a:t> and </a:t>
            </a:r>
            <a:r>
              <a:rPr lang="en-US">
                <a:hlinkClick r:id="rId4"/>
              </a:rPr>
              <a:t>Twitter</a:t>
            </a:r>
            <a:r>
              <a:rPr lang="en-US" sz="2800" b="1"/>
              <a:t> @k12progress</a:t>
            </a:r>
            <a:endParaRPr lang="en-US" b="1"/>
          </a:p>
        </p:txBody>
      </p:sp>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5"/>
          <a:srcRect t="29165"/>
          <a:stretch/>
        </p:blipFill>
        <p:spPr>
          <a:xfrm>
            <a:off x="3906216" y="1830401"/>
            <a:ext cx="5427035" cy="1928081"/>
          </a:xfrm>
          <a:prstGeom prst="rect">
            <a:avLst/>
          </a:prstGeom>
          <a:ln>
            <a:solidFill>
              <a:schemeClr val="bg1">
                <a:lumMod val="75000"/>
              </a:schemeClr>
            </a:solidFill>
          </a:ln>
        </p:spPr>
      </p:pic>
      <p:pic>
        <p:nvPicPr>
          <p:cNvPr id="25" name="Picture 24" descr="Cover of PROGRESS' Twitter page with a picture of a student with his hand raised and the words promoting progress for students with disabilities and the title the PROGRESS Center and @k12progress.">
            <a:extLst>
              <a:ext uri="{FF2B5EF4-FFF2-40B4-BE49-F238E27FC236}">
                <a16:creationId xmlns:a16="http://schemas.microsoft.com/office/drawing/2014/main" id="{2861C538-85A8-45E5-95DE-712629C006C8}"/>
              </a:ext>
            </a:extLst>
          </p:cNvPr>
          <p:cNvPicPr>
            <a:picLocks noChangeAspect="1"/>
          </p:cNvPicPr>
          <p:nvPr/>
        </p:nvPicPr>
        <p:blipFill>
          <a:blip r:embed="rId6"/>
          <a:stretch>
            <a:fillRect/>
          </a:stretch>
        </p:blipFill>
        <p:spPr>
          <a:xfrm>
            <a:off x="7224513" y="258380"/>
            <a:ext cx="4691680" cy="2804134"/>
          </a:xfrm>
          <a:prstGeom prst="rect">
            <a:avLst/>
          </a:prstGeom>
          <a:ln>
            <a:solidFill>
              <a:schemeClr val="bg1">
                <a:lumMod val="75000"/>
              </a:schemeClr>
            </a:solidFill>
          </a:ln>
        </p:spPr>
      </p:pic>
      <p:pic>
        <p:nvPicPr>
          <p:cNvPr id="21" name="Picture 20" descr="Image of the sign up for the newsletter from the PROGRESS homepage showing join our mailing list to get the latest updates, a space for first name, last name, and email and a button to join.">
            <a:extLst>
              <a:ext uri="{FF2B5EF4-FFF2-40B4-BE49-F238E27FC236}">
                <a16:creationId xmlns:a16="http://schemas.microsoft.com/office/drawing/2014/main" id="{9A5E0E34-9AD5-4DDA-B9CE-E2750D7D62C7}"/>
              </a:ext>
            </a:extLst>
          </p:cNvPr>
          <p:cNvPicPr>
            <a:picLocks noChangeAspect="1"/>
          </p:cNvPicPr>
          <p:nvPr/>
        </p:nvPicPr>
        <p:blipFill>
          <a:blip r:embed="rId7"/>
          <a:stretch>
            <a:fillRect/>
          </a:stretch>
        </p:blipFill>
        <p:spPr>
          <a:xfrm>
            <a:off x="380256" y="3988702"/>
            <a:ext cx="11612880" cy="1424581"/>
          </a:xfrm>
          <a:prstGeom prst="rect">
            <a:avLst/>
          </a:prstGeom>
        </p:spPr>
      </p:pic>
      <p:sp>
        <p:nvSpPr>
          <p:cNvPr id="22" name="Rectangle: Rounded Corners 21">
            <a:extLst>
              <a:ext uri="{FF2B5EF4-FFF2-40B4-BE49-F238E27FC236}">
                <a16:creationId xmlns:a16="http://schemas.microsoft.com/office/drawing/2014/main" id="{699B9A1C-52D2-49E5-BFE7-2BAEF53CAF07}"/>
              </a:ext>
            </a:extLst>
          </p:cNvPr>
          <p:cNvSpPr/>
          <p:nvPr/>
        </p:nvSpPr>
        <p:spPr>
          <a:xfrm>
            <a:off x="1093694" y="5565851"/>
            <a:ext cx="10004611" cy="49003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hlinkClick r:id="rId8"/>
              </a:rPr>
              <a:t>https://promotingprogress.org/news/connect-progress-center</a:t>
            </a:r>
            <a:r>
              <a:rPr kumimoji="0" lang="en-US" sz="2000" b="0" i="0" u="none" strike="noStrike" kern="1200" cap="none" spc="0" normalizeH="0" baseline="0" noProof="0">
                <a:ln>
                  <a:noFill/>
                </a:ln>
                <a:solidFill>
                  <a:srgbClr val="FFFFFF"/>
                </a:solidFill>
                <a:effectLst/>
                <a:uLnTx/>
                <a:uFillTx/>
                <a:latin typeface="Calibri"/>
                <a:ea typeface="+mn-ea"/>
                <a:cs typeface="+mn-cs"/>
              </a:rPr>
              <a:t> </a:t>
            </a:r>
          </a:p>
        </p:txBody>
      </p:sp>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357832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FD0E-9653-4FD3-A523-DA2387DC6E09}"/>
              </a:ext>
            </a:extLst>
          </p:cNvPr>
          <p:cNvSpPr>
            <a:spLocks noGrp="1"/>
          </p:cNvSpPr>
          <p:nvPr>
            <p:ph type="title"/>
          </p:nvPr>
        </p:nvSpPr>
        <p:spPr/>
        <p:txBody>
          <a:bodyPr/>
          <a:lstStyle/>
          <a:p>
            <a:r>
              <a:rPr lang="en-US" dirty="0"/>
              <a:t>Reminder! Where can I find event materials and recordings after the event? </a:t>
            </a:r>
          </a:p>
        </p:txBody>
      </p:sp>
      <p:sp>
        <p:nvSpPr>
          <p:cNvPr id="5" name="Slide Number Placeholder 4">
            <a:extLst>
              <a:ext uri="{FF2B5EF4-FFF2-40B4-BE49-F238E27FC236}">
                <a16:creationId xmlns:a16="http://schemas.microsoft.com/office/drawing/2014/main" id="{74A6492D-E050-4A69-91F1-7D4BF5E787AB}"/>
              </a:ext>
            </a:extLst>
          </p:cNvPr>
          <p:cNvSpPr>
            <a:spLocks noGrp="1"/>
          </p:cNvSpPr>
          <p:nvPr>
            <p:ph type="sldNum" sz="quarter" idx="14"/>
          </p:nvPr>
        </p:nvSpPr>
        <p:spPr/>
        <p:txBody>
          <a:bodyPr/>
          <a:lstStyle/>
          <a:p>
            <a:fld id="{99A20822-4A49-4D36-86E3-300BA48D3F00}" type="slidenum">
              <a:rPr lang="en-US" smtClean="0"/>
              <a:pPr/>
              <a:t>28</a:t>
            </a:fld>
            <a:endParaRPr lang="en-US"/>
          </a:p>
        </p:txBody>
      </p:sp>
      <p:pic>
        <p:nvPicPr>
          <p:cNvPr id="13" name="Content Placeholder 12" descr="Prepping for PROGRESS 2023 Event Archive and Materials webpage including intro text and accordions that can expand to show materials for each session">
            <a:extLst>
              <a:ext uri="{FF2B5EF4-FFF2-40B4-BE49-F238E27FC236}">
                <a16:creationId xmlns:a16="http://schemas.microsoft.com/office/drawing/2014/main" id="{2E3DABD5-3CF1-E2C3-1889-BC6F3485E5AA}"/>
              </a:ext>
            </a:extLst>
          </p:cNvPr>
          <p:cNvPicPr>
            <a:picLocks noGrp="1" noChangeAspect="1"/>
          </p:cNvPicPr>
          <p:nvPr>
            <p:ph sz="quarter" idx="15"/>
          </p:nvPr>
        </p:nvPicPr>
        <p:blipFill>
          <a:blip r:embed="rId3"/>
          <a:stretch>
            <a:fillRect/>
          </a:stretch>
        </p:blipFill>
        <p:spPr>
          <a:xfrm>
            <a:off x="457200" y="1246867"/>
            <a:ext cx="8156537" cy="4846638"/>
          </a:xfrm>
        </p:spPr>
      </p:pic>
      <p:pic>
        <p:nvPicPr>
          <p:cNvPr id="15" name="Picture 14" descr="Example of one of the accordions expanded showing a session description and session materials">
            <a:extLst>
              <a:ext uri="{FF2B5EF4-FFF2-40B4-BE49-F238E27FC236}">
                <a16:creationId xmlns:a16="http://schemas.microsoft.com/office/drawing/2014/main" id="{9A5B016D-F5F7-ABB8-938B-C2AFCD12D568}"/>
              </a:ext>
            </a:extLst>
          </p:cNvPr>
          <p:cNvPicPr>
            <a:picLocks noChangeAspect="1"/>
          </p:cNvPicPr>
          <p:nvPr/>
        </p:nvPicPr>
        <p:blipFill>
          <a:blip r:embed="rId4"/>
          <a:stretch>
            <a:fillRect/>
          </a:stretch>
        </p:blipFill>
        <p:spPr>
          <a:xfrm>
            <a:off x="5166177" y="1469570"/>
            <a:ext cx="6250215" cy="4245429"/>
          </a:xfrm>
          <a:prstGeom prst="rect">
            <a:avLst/>
          </a:prstGeom>
        </p:spPr>
      </p:pic>
    </p:spTree>
    <p:extLst>
      <p:ext uri="{BB962C8B-B14F-4D97-AF65-F5344CB8AC3E}">
        <p14:creationId xmlns:p14="http://schemas.microsoft.com/office/powerpoint/2010/main" val="331414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16DB9D-C775-BE6D-A31F-2C20ED16CEC6}"/>
              </a:ext>
            </a:extLst>
          </p:cNvPr>
          <p:cNvSpPr>
            <a:spLocks noGrp="1"/>
          </p:cNvSpPr>
          <p:nvPr>
            <p:ph type="title"/>
          </p:nvPr>
        </p:nvSpPr>
        <p:spPr/>
        <p:txBody>
          <a:bodyPr/>
          <a:lstStyle/>
          <a:p>
            <a:r>
              <a:rPr lang="en-US" dirty="0"/>
              <a:t>References</a:t>
            </a:r>
          </a:p>
        </p:txBody>
      </p:sp>
      <p:sp>
        <p:nvSpPr>
          <p:cNvPr id="7" name="Text Placeholder 6">
            <a:extLst>
              <a:ext uri="{FF2B5EF4-FFF2-40B4-BE49-F238E27FC236}">
                <a16:creationId xmlns:a16="http://schemas.microsoft.com/office/drawing/2014/main" id="{F36D7834-0E08-3190-2FD7-4C6EE563DA5D}"/>
              </a:ext>
            </a:extLst>
          </p:cNvPr>
          <p:cNvSpPr>
            <a:spLocks noGrp="1"/>
          </p:cNvSpPr>
          <p:nvPr>
            <p:ph type="body" sz="quarter" idx="13"/>
          </p:nvPr>
        </p:nvSpPr>
        <p:spPr/>
        <p:txBody>
          <a:bodyPr/>
          <a:lstStyle/>
          <a:p>
            <a:r>
              <a:rPr lang="en-US"/>
              <a:t>Carter, E. W. (2021). Dimensions of belonging for individuals with intellectual and developmental disabilities. In A. W. </a:t>
            </a:r>
            <a:r>
              <a:rPr lang="en-US" err="1"/>
              <a:t>Harrist</a:t>
            </a:r>
            <a:r>
              <a:rPr lang="en-US"/>
              <a:t> &amp; S. M. Wilson (Series Eds.), J. L. Jones &amp; K. L. Gallus (Vol. Eds.), </a:t>
            </a:r>
            <a:r>
              <a:rPr lang="en-US" i="1"/>
              <a:t>Belonging and resilience in individuals with intellectual and developmental disabilities: Community and family engagement </a:t>
            </a:r>
            <a:r>
              <a:rPr lang="en-US"/>
              <a:t>(pp. 13-34). Springer. </a:t>
            </a:r>
          </a:p>
          <a:p>
            <a:r>
              <a:rPr lang="en-US"/>
              <a:t>Carter, E. W., &amp; Biggs, E. E. (2021). </a:t>
            </a:r>
            <a:r>
              <a:rPr lang="en-US" i="1"/>
              <a:t>Creating communities of belonging for students with significant cognitive disabilities. </a:t>
            </a:r>
            <a:r>
              <a:rPr lang="en-US"/>
              <a:t>University of Minnesota, TIES Center. </a:t>
            </a:r>
            <a:r>
              <a:rPr lang="en-US">
                <a:hlinkClick r:id="rId2"/>
              </a:rPr>
              <a:t>https://publications.ici.umn.edu/ties/peerengagement/belonging/introduction</a:t>
            </a:r>
            <a:r>
              <a:rPr lang="en-US"/>
              <a:t>  </a:t>
            </a:r>
          </a:p>
        </p:txBody>
      </p:sp>
      <p:sp>
        <p:nvSpPr>
          <p:cNvPr id="5" name="Slide Number Placeholder 4">
            <a:extLst>
              <a:ext uri="{FF2B5EF4-FFF2-40B4-BE49-F238E27FC236}">
                <a16:creationId xmlns:a16="http://schemas.microsoft.com/office/drawing/2014/main" id="{AEB2FE6C-E5AF-338A-EB16-6CE880DAAC49}"/>
              </a:ext>
            </a:extLst>
          </p:cNvPr>
          <p:cNvSpPr>
            <a:spLocks noGrp="1"/>
          </p:cNvSpPr>
          <p:nvPr>
            <p:ph type="sldNum" sz="quarter" idx="15"/>
          </p:nvPr>
        </p:nvSpPr>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1711785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BB5C-A7FF-41E5-8CF1-E4AB43DC1A94}"/>
              </a:ext>
            </a:extLst>
          </p:cNvPr>
          <p:cNvSpPr>
            <a:spLocks noGrp="1"/>
          </p:cNvSpPr>
          <p:nvPr>
            <p:ph type="title"/>
          </p:nvPr>
        </p:nvSpPr>
        <p:spPr>
          <a:xfrm>
            <a:off x="223934" y="2174033"/>
            <a:ext cx="2015412" cy="1107996"/>
          </a:xfrm>
        </p:spPr>
        <p:txBody>
          <a:bodyPr/>
          <a:lstStyle/>
          <a:p>
            <a:r>
              <a:rPr lang="en-US"/>
              <a:t>Where are you from? </a:t>
            </a:r>
          </a:p>
        </p:txBody>
      </p:sp>
      <p:sp>
        <p:nvSpPr>
          <p:cNvPr id="3" name="Rectangle: Rounded Corners 2">
            <a:extLst>
              <a:ext uri="{FF2B5EF4-FFF2-40B4-BE49-F238E27FC236}">
                <a16:creationId xmlns:a16="http://schemas.microsoft.com/office/drawing/2014/main" id="{186ABC9C-7F2D-41C0-A6D2-4884823F9A0A}"/>
              </a:ext>
            </a:extLst>
          </p:cNvPr>
          <p:cNvSpPr/>
          <p:nvPr/>
        </p:nvSpPr>
        <p:spPr>
          <a:xfrm>
            <a:off x="223934" y="3840480"/>
            <a:ext cx="1787746" cy="146098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2"/>
                </a:solidFill>
              </a:rPr>
              <a:t>Share in the Chat!</a:t>
            </a:r>
          </a:p>
        </p:txBody>
      </p:sp>
      <p:pic>
        <p:nvPicPr>
          <p:cNvPr id="7" name="Content Placeholder 6" descr="Map of US">
            <a:extLst>
              <a:ext uri="{FF2B5EF4-FFF2-40B4-BE49-F238E27FC236}">
                <a16:creationId xmlns:a16="http://schemas.microsoft.com/office/drawing/2014/main" id="{73A2DDBE-46EE-43D7-AB61-8E5468893DE8}"/>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2454014" y="178701"/>
            <a:ext cx="9087954" cy="6166115"/>
          </a:xfrm>
        </p:spPr>
      </p:pic>
      <p:sp>
        <p:nvSpPr>
          <p:cNvPr id="5" name="Slide Number Placeholder 4">
            <a:extLst>
              <a:ext uri="{FF2B5EF4-FFF2-40B4-BE49-F238E27FC236}">
                <a16:creationId xmlns:a16="http://schemas.microsoft.com/office/drawing/2014/main" id="{37F81239-897C-4B69-8A22-EBEB1B0DFE89}"/>
              </a:ext>
            </a:extLst>
          </p:cNvPr>
          <p:cNvSpPr>
            <a:spLocks noGrp="1"/>
          </p:cNvSpPr>
          <p:nvPr>
            <p:ph type="sldNum" sz="quarter" idx="14"/>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3491215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B352-C385-42AD-B5BB-9742A4873BB7}"/>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97316E42-8DD8-49FE-83DA-AB07D23951DD}"/>
              </a:ext>
            </a:extLst>
          </p:cNvPr>
          <p:cNvSpPr>
            <a:spLocks noGrp="1"/>
          </p:cNvSpPr>
          <p:nvPr>
            <p:ph sz="quarter" idx="14"/>
          </p:nvPr>
        </p:nvSpPr>
        <p:spPr/>
        <p:txBody>
          <a:bodyPr/>
          <a:lstStyle/>
          <a:p>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a:p>
            <a:pPr marL="0" indent="0">
              <a:buNone/>
            </a:pPr>
            <a:endParaRPr lang="en-US"/>
          </a:p>
        </p:txBody>
      </p:sp>
      <p:sp>
        <p:nvSpPr>
          <p:cNvPr id="5" name="Slide Number Placeholder 4">
            <a:extLst>
              <a:ext uri="{FF2B5EF4-FFF2-40B4-BE49-F238E27FC236}">
                <a16:creationId xmlns:a16="http://schemas.microsoft.com/office/drawing/2014/main" id="{B54EBDF2-65A8-4295-80FC-5E8929498C09}"/>
              </a:ext>
            </a:extLst>
          </p:cNvPr>
          <p:cNvSpPr>
            <a:spLocks noGrp="1"/>
          </p:cNvSpPr>
          <p:nvPr>
            <p:ph type="sldNum" sz="quarter" idx="12"/>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379333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ADF2E4A-7C52-4592-88CB-D61D1A525D55}"/>
              </a:ext>
            </a:extLst>
          </p:cNvPr>
          <p:cNvSpPr>
            <a:spLocks noGrp="1"/>
          </p:cNvSpPr>
          <p:nvPr>
            <p:ph type="ctrTitle"/>
          </p:nvPr>
        </p:nvSpPr>
        <p:spPr/>
        <p:txBody>
          <a:bodyPr/>
          <a:lstStyle/>
          <a:p>
            <a:r>
              <a:rPr lang="en-US"/>
              <a:t>PROGRESS Center</a:t>
            </a:r>
          </a:p>
        </p:txBody>
      </p:sp>
      <p:sp>
        <p:nvSpPr>
          <p:cNvPr id="19" name="Subtitle 18">
            <a:extLst>
              <a:ext uri="{FF2B5EF4-FFF2-40B4-BE49-F238E27FC236}">
                <a16:creationId xmlns:a16="http://schemas.microsoft.com/office/drawing/2014/main" id="{449E4F9B-80A8-463E-A792-4E05468FD550}"/>
              </a:ext>
            </a:extLst>
          </p:cNvPr>
          <p:cNvSpPr>
            <a:spLocks noGrp="1"/>
          </p:cNvSpPr>
          <p:nvPr>
            <p:ph type="subTitle" idx="1"/>
          </p:nvPr>
        </p:nvSpPr>
        <p:spPr/>
        <p:txBody>
          <a:bodyPr/>
          <a:lstStyle/>
          <a:p>
            <a:pPr lvl="0"/>
            <a:r>
              <a:rPr lang="en-US"/>
              <a:t>progresscenter@air.org</a:t>
            </a:r>
          </a:p>
          <a:p>
            <a:pPr lvl="0"/>
            <a:endParaRPr lang="en-US"/>
          </a:p>
          <a:p>
            <a:pPr>
              <a:lnSpc>
                <a:spcPct val="125000"/>
              </a:lnSpc>
            </a:pPr>
            <a:r>
              <a:rPr lang="en-US"/>
              <a:t>1400 Crystal Drive, 10th Floor</a:t>
            </a:r>
          </a:p>
          <a:p>
            <a:pPr>
              <a:lnSpc>
                <a:spcPct val="125000"/>
              </a:lnSpc>
            </a:pPr>
            <a:r>
              <a:rPr lang="en-US"/>
              <a:t>Arlington, VA 22202-3289</a:t>
            </a:r>
          </a:p>
          <a:p>
            <a:pPr lvl="0"/>
            <a:r>
              <a:rPr lang="en-US"/>
              <a:t>202.403.5000</a:t>
            </a:r>
          </a:p>
          <a:p>
            <a:pPr lvl="0"/>
            <a:r>
              <a:rPr lang="en-US"/>
              <a:t>progresscenter@air.org</a:t>
            </a:r>
          </a:p>
          <a:p>
            <a:r>
              <a:rPr lang="en-US"/>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p:txBody>
          <a:bodyPr/>
          <a:lstStyle/>
          <a:p>
            <a:r>
              <a:rPr lang="en-US">
                <a:hlinkClick r:id="rId3"/>
              </a:rPr>
              <a:t>https://www.facebook.com/k12PROGRESS/</a:t>
            </a:r>
            <a:r>
              <a:rPr lang="en-US"/>
              <a:t> </a:t>
            </a:r>
          </a:p>
          <a:p>
            <a:r>
              <a:rPr lang="en-US">
                <a:hlinkClick r:id="rId4"/>
              </a:rPr>
              <a:t>https://twitter.com/K12PROGRESS</a:t>
            </a:r>
            <a:endParaRPr lang="en-US"/>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3" name="Text Placeholder 2">
            <a:extLst>
              <a:ext uri="{FF2B5EF4-FFF2-40B4-BE49-F238E27FC236}">
                <a16:creationId xmlns:a16="http://schemas.microsoft.com/office/drawing/2014/main" id="{0CB46191-9DD6-4FD5-A2E8-E7AE070709FF}"/>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594604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a:spLocks noGrp="1"/>
          </p:cNvSpPr>
          <p:nvPr>
            <p:ph type="title" idx="4294967295"/>
          </p:nvPr>
        </p:nvSpPr>
        <p:spPr>
          <a:xfrm>
            <a:off x="457201" y="578534"/>
            <a:ext cx="8283684" cy="5529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599">
              <a:lnSpc>
                <a:spcPts val="4200"/>
              </a:lnSpc>
              <a:spcBef>
                <a:spcPts val="0"/>
              </a:spcBef>
              <a:defRPr/>
            </a:pPr>
            <a:r>
              <a:rPr lang="en-US" sz="4400">
                <a:latin typeface="+mn-lt"/>
                <a:ea typeface="+mn-ea"/>
                <a:cs typeface="+mn-cs"/>
              </a:rPr>
              <a:t>Welcome to the PROGRESS Center!</a:t>
            </a:r>
            <a:endParaRPr lang="en-US" sz="2000">
              <a:latin typeface="League Spartan"/>
              <a:ea typeface="+mn-ea"/>
              <a:cs typeface="+mn-cs"/>
            </a:endParaRPr>
          </a:p>
        </p:txBody>
      </p:sp>
      <p:sp>
        <p:nvSpPr>
          <p:cNvPr id="21" name="TextBox 21"/>
          <p:cNvSpPr txBox="1"/>
          <p:nvPr/>
        </p:nvSpPr>
        <p:spPr>
          <a:xfrm>
            <a:off x="457588" y="1203110"/>
            <a:ext cx="8699401" cy="1231106"/>
          </a:xfrm>
          <a:prstGeom prst="rect">
            <a:avLst/>
          </a:prstGeom>
        </p:spPr>
        <p:txBody>
          <a:bodyPr wrap="square" lIns="0" tIns="0" rIns="0" bIns="0" rtlCol="0" anchor="t">
            <a:spAutoFit/>
          </a:bodyPr>
          <a:lstStyle/>
          <a:p>
            <a:pPr defTabSz="609599">
              <a:defRPr/>
            </a:pPr>
            <a:r>
              <a:rPr lang="en-US" sz="2000"/>
              <a:t>The PROGRESS Center provides information, resources, tools, and technical assistance services to support local educators in developing and implementing high-quality educational programs that enable children with disabilities to make progress and meet challenging goals.</a:t>
            </a:r>
            <a:endParaRPr lang="en-US" sz="2000">
              <a:ea typeface="Open Sans Light"/>
            </a:endParaRPr>
          </a:p>
        </p:txBody>
      </p:sp>
      <p:pic>
        <p:nvPicPr>
          <p:cNvPr id="32" name="Picture 31" descr="Child playing with toy car">
            <a:extLst>
              <a:ext uri="{FF2B5EF4-FFF2-40B4-BE49-F238E27FC236}">
                <a16:creationId xmlns:a16="http://schemas.microsoft.com/office/drawing/2014/main" id="{8630C691-894F-3E44-96D2-677B8C4FC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8148" y="283052"/>
            <a:ext cx="2598045" cy="1859797"/>
          </a:xfrm>
          <a:prstGeom prst="rect">
            <a:avLst/>
          </a:prstGeom>
          <a:effectLst>
            <a:softEdge rad="59977"/>
          </a:effectLst>
        </p:spPr>
      </p:pic>
      <p:sp>
        <p:nvSpPr>
          <p:cNvPr id="24" name="TextBox 24"/>
          <p:cNvSpPr txBox="1"/>
          <p:nvPr/>
        </p:nvSpPr>
        <p:spPr>
          <a:xfrm>
            <a:off x="456925" y="2612488"/>
            <a:ext cx="11422744" cy="323165"/>
          </a:xfrm>
          <a:prstGeom prst="rect">
            <a:avLst/>
          </a:prstGeom>
          <a:effectLst>
            <a:softEdge rad="483096"/>
          </a:effectLst>
        </p:spPr>
        <p:txBody>
          <a:bodyPr wrap="square" lIns="0" tIns="0" rIns="0" bIns="0" rtlCol="0" anchor="t">
            <a:spAutoFit/>
          </a:bodyPr>
          <a:lstStyle/>
          <a:p>
            <a:pPr defTabSz="609599">
              <a:lnSpc>
                <a:spcPts val="2719"/>
              </a:lnSpc>
              <a:defRPr/>
            </a:pPr>
            <a:r>
              <a:rPr lang="en-US" sz="1875" spc="187">
                <a:solidFill>
                  <a:srgbClr val="2676BA"/>
                </a:solidFill>
                <a:latin typeface="League Spartan"/>
              </a:rPr>
              <a:t>HOW WILL WE HELP IMPROVE OUTCOMES FOR STUDENTS WITH DISABILITIES?</a:t>
            </a:r>
          </a:p>
        </p:txBody>
      </p:sp>
      <p:grpSp>
        <p:nvGrpSpPr>
          <p:cNvPr id="2" name="Group 2" descr="Share current research, policies, guidance, success stories, and experiences from students, parents, educators, and other stakeholders."/>
          <p:cNvGrpSpPr/>
          <p:nvPr/>
        </p:nvGrpSpPr>
        <p:grpSpPr>
          <a:xfrm>
            <a:off x="456926" y="3097357"/>
            <a:ext cx="3617079" cy="2328091"/>
            <a:chOff x="0" y="0"/>
            <a:chExt cx="2009331" cy="1293282"/>
          </a:xfrm>
        </p:grpSpPr>
        <p:sp>
          <p:nvSpPr>
            <p:cNvPr id="3" name="Freeform 3"/>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C7D0D8"/>
            </a:solidFill>
          </p:spPr>
        </p:sp>
      </p:grpSp>
      <p:pic>
        <p:nvPicPr>
          <p:cNvPr id="15" name="Picture 15" descr="Lightbulb with puzzle piece and gear&#10;"/>
          <p:cNvPicPr>
            <a:picLocks noChangeAspect="1"/>
          </p:cNvPicPr>
          <p:nvPr/>
        </p:nvPicPr>
        <p:blipFill>
          <a:blip r:embed="rId4"/>
          <a:srcRect/>
          <a:stretch>
            <a:fillRect/>
          </a:stretch>
        </p:blipFill>
        <p:spPr>
          <a:xfrm>
            <a:off x="1809158" y="3209508"/>
            <a:ext cx="912613" cy="912613"/>
          </a:xfrm>
          <a:prstGeom prst="rect">
            <a:avLst/>
          </a:prstGeom>
        </p:spPr>
      </p:pic>
      <p:sp>
        <p:nvSpPr>
          <p:cNvPr id="26" name="TextBox 26"/>
          <p:cNvSpPr txBox="1"/>
          <p:nvPr/>
        </p:nvSpPr>
        <p:spPr>
          <a:xfrm>
            <a:off x="652105" y="4160677"/>
            <a:ext cx="3226721" cy="1201739"/>
          </a:xfrm>
          <a:prstGeom prst="rect">
            <a:avLst/>
          </a:prstGeom>
        </p:spPr>
        <p:txBody>
          <a:bodyPr lIns="0" tIns="0" rIns="0" bIns="0" rtlCol="0" anchor="t">
            <a:spAutoFit/>
          </a:bodyPr>
          <a:lstStyle/>
          <a:p>
            <a:pPr algn="ctr" defTabSz="609599">
              <a:lnSpc>
                <a:spcPts val="1875"/>
              </a:lnSpc>
              <a:spcBef>
                <a:spcPct val="0"/>
              </a:spcBef>
              <a:defRPr/>
            </a:pPr>
            <a:r>
              <a:rPr lang="en-US" sz="1339">
                <a:latin typeface="Open Sans Light Bold"/>
              </a:rPr>
              <a:t>Share current research, </a:t>
            </a:r>
          </a:p>
          <a:p>
            <a:pPr algn="ctr" defTabSz="609599">
              <a:lnSpc>
                <a:spcPts val="1875"/>
              </a:lnSpc>
              <a:spcBef>
                <a:spcPct val="0"/>
              </a:spcBef>
              <a:defRPr/>
            </a:pPr>
            <a:r>
              <a:rPr lang="en-US" sz="1339">
                <a:latin typeface="Open Sans Light Bold"/>
              </a:rPr>
              <a:t>policies, guidance, success stories, and experiences from students, parents, educators, and</a:t>
            </a:r>
            <a:endParaRPr lang="en-US" sz="1300">
              <a:latin typeface="Open Sans Light Bold"/>
            </a:endParaRPr>
          </a:p>
          <a:p>
            <a:pPr algn="ctr" defTabSz="609599">
              <a:lnSpc>
                <a:spcPts val="1875"/>
              </a:lnSpc>
              <a:spcBef>
                <a:spcPct val="0"/>
              </a:spcBef>
              <a:defRPr/>
            </a:pPr>
            <a:r>
              <a:rPr lang="en-US" sz="1339">
                <a:latin typeface="Open Sans Light Bold"/>
              </a:rPr>
              <a:t>other stakeholders.</a:t>
            </a:r>
          </a:p>
        </p:txBody>
      </p:sp>
      <p:grpSp>
        <p:nvGrpSpPr>
          <p:cNvPr id="4" name="Group 4" descr="Partner with selected local educators to develop and implement high-quality educational programs.&#10;"/>
          <p:cNvGrpSpPr/>
          <p:nvPr/>
        </p:nvGrpSpPr>
        <p:grpSpPr>
          <a:xfrm>
            <a:off x="4287465" y="3097357"/>
            <a:ext cx="3617079" cy="2328091"/>
            <a:chOff x="0" y="0"/>
            <a:chExt cx="2009331" cy="1293282"/>
          </a:xfrm>
        </p:grpSpPr>
        <p:sp>
          <p:nvSpPr>
            <p:cNvPr id="5" name="Freeform 5"/>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C7D0D8"/>
            </a:solidFill>
          </p:spPr>
        </p:sp>
      </p:grpSp>
      <p:pic>
        <p:nvPicPr>
          <p:cNvPr id="14" name="Picture 14" descr="shaking hands with lightbulb above"/>
          <p:cNvPicPr>
            <a:picLocks noChangeAspect="1"/>
          </p:cNvPicPr>
          <p:nvPr/>
        </p:nvPicPr>
        <p:blipFill>
          <a:blip r:embed="rId5"/>
          <a:srcRect l="133" r="133"/>
          <a:stretch>
            <a:fillRect/>
          </a:stretch>
        </p:blipFill>
        <p:spPr>
          <a:xfrm>
            <a:off x="5589135" y="3192534"/>
            <a:ext cx="1013732" cy="929588"/>
          </a:xfrm>
          <a:prstGeom prst="rect">
            <a:avLst/>
          </a:prstGeom>
        </p:spPr>
      </p:pic>
      <p:sp>
        <p:nvSpPr>
          <p:cNvPr id="28" name="TextBox 28"/>
          <p:cNvSpPr txBox="1"/>
          <p:nvPr/>
        </p:nvSpPr>
        <p:spPr>
          <a:xfrm>
            <a:off x="4583894" y="4278648"/>
            <a:ext cx="3226721" cy="714170"/>
          </a:xfrm>
          <a:prstGeom prst="rect">
            <a:avLst/>
          </a:prstGeom>
        </p:spPr>
        <p:txBody>
          <a:bodyPr lIns="0" tIns="0" rIns="0" bIns="0" rtlCol="0" anchor="t">
            <a:spAutoFit/>
          </a:bodyPr>
          <a:lstStyle/>
          <a:p>
            <a:pPr algn="ctr" defTabSz="609599">
              <a:lnSpc>
                <a:spcPts val="1875"/>
              </a:lnSpc>
              <a:spcBef>
                <a:spcPct val="0"/>
              </a:spcBef>
              <a:defRPr/>
            </a:pPr>
            <a:r>
              <a:rPr lang="en-US" sz="1333">
                <a:latin typeface="Open Sans Light Bold"/>
              </a:rPr>
              <a:t>Partner with selected</a:t>
            </a:r>
          </a:p>
          <a:p>
            <a:pPr algn="ctr" defTabSz="609599">
              <a:lnSpc>
                <a:spcPts val="1875"/>
              </a:lnSpc>
              <a:spcBef>
                <a:spcPct val="0"/>
              </a:spcBef>
              <a:defRPr/>
            </a:pPr>
            <a:r>
              <a:rPr lang="en-US" sz="1333">
                <a:latin typeface="Open Sans Light Bold"/>
              </a:rPr>
              <a:t>local educators to develop and implement high-quality educational programs.​</a:t>
            </a:r>
            <a:endParaRPr lang="en-US" sz="1333">
              <a:latin typeface="Open Sans Light Bold"/>
              <a:ea typeface="Open Sans Light Bold"/>
              <a:cs typeface="Open Sans Light Bold"/>
            </a:endParaRPr>
          </a:p>
        </p:txBody>
      </p:sp>
      <p:grpSp>
        <p:nvGrpSpPr>
          <p:cNvPr id="6" name="Group 6" descr="Provide tools, resources, and training materials for ALL educators, leaders, and families"/>
          <p:cNvGrpSpPr/>
          <p:nvPr/>
        </p:nvGrpSpPr>
        <p:grpSpPr>
          <a:xfrm>
            <a:off x="8118002" y="3097357"/>
            <a:ext cx="3617079" cy="2328091"/>
            <a:chOff x="0" y="0"/>
            <a:chExt cx="2009331" cy="1293282"/>
          </a:xfrm>
        </p:grpSpPr>
        <p:sp>
          <p:nvSpPr>
            <p:cNvPr id="7" name="Freeform 7"/>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C7D0D8"/>
            </a:solidFill>
          </p:spPr>
        </p:sp>
      </p:grpSp>
      <p:grpSp>
        <p:nvGrpSpPr>
          <p:cNvPr id="8" name="Group 8" descr="Computer screen with gears">
            <a:extLst>
              <a:ext uri="{C183D7F6-B498-43B3-948B-1728B52AA6E4}">
                <adec:decorative xmlns:adec="http://schemas.microsoft.com/office/drawing/2017/decorative" val="0"/>
              </a:ext>
            </a:extLst>
          </p:cNvPr>
          <p:cNvGrpSpPr>
            <a:grpSpLocks noChangeAspect="1"/>
          </p:cNvGrpSpPr>
          <p:nvPr/>
        </p:nvGrpSpPr>
        <p:grpSpPr>
          <a:xfrm>
            <a:off x="9156989" y="3301513"/>
            <a:ext cx="1539100" cy="882809"/>
            <a:chOff x="0" y="0"/>
            <a:chExt cx="7981950" cy="4578350"/>
          </a:xfrm>
        </p:grpSpPr>
        <p:sp>
          <p:nvSpPr>
            <p:cNvPr id="9" name="Freeform 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10" name="Freeform 1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11" name="Freeform 1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12" name="Freeform 1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13" name="Freeform 1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6"/>
              <a:stretch>
                <a:fillRect l="7789" t="6047" r="7805" b="11178"/>
              </a:stretch>
            </a:blipFill>
          </p:spPr>
        </p:sp>
      </p:grpSp>
      <p:sp>
        <p:nvSpPr>
          <p:cNvPr id="27" name="TextBox 27"/>
          <p:cNvSpPr txBox="1"/>
          <p:nvPr/>
        </p:nvSpPr>
        <p:spPr>
          <a:xfrm>
            <a:off x="8313181" y="4396622"/>
            <a:ext cx="3226721" cy="714426"/>
          </a:xfrm>
          <a:prstGeom prst="rect">
            <a:avLst/>
          </a:prstGeom>
        </p:spPr>
        <p:txBody>
          <a:bodyPr lIns="0" tIns="0" rIns="0" bIns="0" rtlCol="0" anchor="t">
            <a:spAutoFit/>
          </a:bodyPr>
          <a:lstStyle/>
          <a:p>
            <a:pPr algn="ctr" defTabSz="609599">
              <a:lnSpc>
                <a:spcPts val="1875"/>
              </a:lnSpc>
              <a:spcBef>
                <a:spcPct val="0"/>
              </a:spcBef>
              <a:defRPr/>
            </a:pPr>
            <a:r>
              <a:rPr lang="en-US" sz="1339">
                <a:latin typeface="Open Sans Light Bold"/>
              </a:rPr>
              <a:t>Provide tools, resources, and</a:t>
            </a:r>
          </a:p>
          <a:p>
            <a:pPr algn="ctr" defTabSz="609599">
              <a:lnSpc>
                <a:spcPts val="1875"/>
              </a:lnSpc>
              <a:spcBef>
                <a:spcPct val="0"/>
              </a:spcBef>
              <a:defRPr/>
            </a:pPr>
            <a:r>
              <a:rPr lang="en-US" sz="1339">
                <a:latin typeface="Open Sans Light Bold"/>
              </a:rPr>
              <a:t>training materials for ALL educators, leaders, and families.</a:t>
            </a:r>
          </a:p>
        </p:txBody>
      </p:sp>
      <p:sp>
        <p:nvSpPr>
          <p:cNvPr id="17" name="TextBox 17"/>
          <p:cNvSpPr txBox="1"/>
          <p:nvPr/>
        </p:nvSpPr>
        <p:spPr>
          <a:xfrm>
            <a:off x="1501741" y="5582408"/>
            <a:ext cx="9700883" cy="718145"/>
          </a:xfrm>
          <a:prstGeom prst="rect">
            <a:avLst/>
          </a:prstGeom>
        </p:spPr>
        <p:txBody>
          <a:bodyPr lIns="0" tIns="0" rIns="0" bIns="0" rtlCol="0" anchor="t">
            <a:spAutoFit/>
          </a:bodyPr>
          <a:lstStyle/>
          <a:p>
            <a:pPr algn="ctr" defTabSz="609599">
              <a:lnSpc>
                <a:spcPts val="2800"/>
              </a:lnSpc>
              <a:defRPr/>
            </a:pPr>
            <a:r>
              <a:rPr lang="en-US" sz="2400" spc="93">
                <a:latin typeface="Exo"/>
              </a:rPr>
              <a:t>Visit us at</a:t>
            </a:r>
            <a:r>
              <a:rPr lang="en-US" sz="2400" spc="93">
                <a:latin typeface="Exo Bold"/>
              </a:rPr>
              <a:t> </a:t>
            </a:r>
            <a:r>
              <a:rPr lang="en-US" sz="2400" spc="93">
                <a:solidFill>
                  <a:srgbClr val="333336"/>
                </a:solidFill>
                <a:latin typeface="Exo Bold"/>
                <a:hlinkClick r:id="rId7"/>
              </a:rPr>
              <a:t>www.promotingPROGRESS.org</a:t>
            </a:r>
            <a:r>
              <a:rPr lang="en-US" sz="2400" spc="93">
                <a:solidFill>
                  <a:srgbClr val="333336"/>
                </a:solidFill>
                <a:latin typeface="Exo Bold"/>
              </a:rPr>
              <a:t> </a:t>
            </a:r>
            <a:r>
              <a:rPr lang="en-US" sz="2400" spc="93">
                <a:latin typeface="Exo"/>
              </a:rPr>
              <a:t>to learn more! </a:t>
            </a:r>
          </a:p>
          <a:p>
            <a:pPr algn="ctr" defTabSz="609599">
              <a:lnSpc>
                <a:spcPts val="2800"/>
              </a:lnSpc>
              <a:defRPr/>
            </a:pPr>
            <a:r>
              <a:rPr lang="en-US" sz="2400" spc="93">
                <a:solidFill>
                  <a:srgbClr val="333336"/>
                </a:solidFill>
                <a:latin typeface="Exo"/>
              </a:rPr>
              <a:t>≈</a:t>
            </a:r>
          </a:p>
        </p:txBody>
      </p:sp>
      <p:grpSp>
        <p:nvGrpSpPr>
          <p:cNvPr id="18" name="Group 18">
            <a:extLst>
              <a:ext uri="{C183D7F6-B498-43B3-948B-1728B52AA6E4}">
                <adec:decorative xmlns:adec="http://schemas.microsoft.com/office/drawing/2017/decorative" val="1"/>
              </a:ext>
            </a:extLst>
          </p:cNvPr>
          <p:cNvGrpSpPr/>
          <p:nvPr/>
        </p:nvGrpSpPr>
        <p:grpSpPr>
          <a:xfrm>
            <a:off x="3515852" y="5982627"/>
            <a:ext cx="5225032" cy="356031"/>
            <a:chOff x="92710" y="21590"/>
            <a:chExt cx="4305426" cy="293370"/>
          </a:xfrm>
          <a:solidFill>
            <a:srgbClr val="2676BA"/>
          </a:solidFill>
        </p:grpSpPr>
        <p:sp>
          <p:nvSpPr>
            <p:cNvPr id="19" name="Freeform 19"/>
            <p:cNvSpPr/>
            <p:nvPr/>
          </p:nvSpPr>
          <p:spPr>
            <a:xfrm>
              <a:off x="92710" y="21590"/>
              <a:ext cx="4305426" cy="293370"/>
            </a:xfrm>
            <a:custGeom>
              <a:avLst/>
              <a:gdLst/>
              <a:ahLst/>
              <a:cxnLst/>
              <a:rect l="l" t="t" r="r" b="b"/>
              <a:pathLst>
                <a:path w="4305426" h="293370">
                  <a:moveTo>
                    <a:pt x="3902836" y="33020"/>
                  </a:moveTo>
                  <a:cubicBezTo>
                    <a:pt x="3855847" y="36830"/>
                    <a:pt x="3794886" y="45720"/>
                    <a:pt x="3751707" y="36830"/>
                  </a:cubicBezTo>
                  <a:cubicBezTo>
                    <a:pt x="3570097" y="41910"/>
                    <a:pt x="3388486" y="0"/>
                    <a:pt x="3203066" y="17780"/>
                  </a:cubicBezTo>
                  <a:cubicBezTo>
                    <a:pt x="3213227" y="24130"/>
                    <a:pt x="3203066" y="34290"/>
                    <a:pt x="3192907" y="38100"/>
                  </a:cubicBezTo>
                  <a:lnTo>
                    <a:pt x="3190366" y="31750"/>
                  </a:lnTo>
                  <a:lnTo>
                    <a:pt x="3176397" y="44450"/>
                  </a:lnTo>
                  <a:cubicBezTo>
                    <a:pt x="3162427" y="45720"/>
                    <a:pt x="3168777" y="29210"/>
                    <a:pt x="3180207" y="26670"/>
                  </a:cubicBezTo>
                  <a:cubicBezTo>
                    <a:pt x="3106546" y="26670"/>
                    <a:pt x="3040507" y="33020"/>
                    <a:pt x="2968117" y="29210"/>
                  </a:cubicBezTo>
                  <a:cubicBezTo>
                    <a:pt x="2963036" y="49530"/>
                    <a:pt x="2931286" y="30480"/>
                    <a:pt x="2928746" y="50800"/>
                  </a:cubicBezTo>
                  <a:cubicBezTo>
                    <a:pt x="2924936" y="46990"/>
                    <a:pt x="2928746" y="45720"/>
                    <a:pt x="2930017" y="41910"/>
                  </a:cubicBezTo>
                  <a:cubicBezTo>
                    <a:pt x="2916046" y="44450"/>
                    <a:pt x="2905886" y="46990"/>
                    <a:pt x="2896996" y="48260"/>
                  </a:cubicBezTo>
                  <a:cubicBezTo>
                    <a:pt x="2888334" y="50800"/>
                    <a:pt x="2883748" y="45720"/>
                    <a:pt x="2870499" y="27940"/>
                  </a:cubicBezTo>
                  <a:cubicBezTo>
                    <a:pt x="2792536" y="11430"/>
                    <a:pt x="2717630" y="25400"/>
                    <a:pt x="2641195" y="19050"/>
                  </a:cubicBezTo>
                  <a:cubicBezTo>
                    <a:pt x="2563741" y="22860"/>
                    <a:pt x="2487306" y="40640"/>
                    <a:pt x="2407814" y="45720"/>
                  </a:cubicBezTo>
                  <a:cubicBezTo>
                    <a:pt x="2395584" y="77470"/>
                    <a:pt x="2378769" y="62230"/>
                    <a:pt x="2364501" y="90170"/>
                  </a:cubicBezTo>
                  <a:lnTo>
                    <a:pt x="2365520" y="80010"/>
                  </a:lnTo>
                  <a:cubicBezTo>
                    <a:pt x="2353291" y="93980"/>
                    <a:pt x="2350233" y="77470"/>
                    <a:pt x="2334436" y="66040"/>
                  </a:cubicBezTo>
                  <a:cubicBezTo>
                    <a:pt x="2334436" y="77470"/>
                    <a:pt x="2328322" y="68580"/>
                    <a:pt x="2330870" y="87630"/>
                  </a:cubicBezTo>
                  <a:cubicBezTo>
                    <a:pt x="2325264" y="102870"/>
                    <a:pt x="2321188" y="60960"/>
                    <a:pt x="2313544" y="69850"/>
                  </a:cubicBezTo>
                  <a:cubicBezTo>
                    <a:pt x="2313035" y="63500"/>
                    <a:pt x="2313544" y="81280"/>
                    <a:pt x="2312016" y="74930"/>
                  </a:cubicBezTo>
                  <a:cubicBezTo>
                    <a:pt x="2292143" y="97790"/>
                    <a:pt x="2316092" y="64770"/>
                    <a:pt x="2290104" y="46990"/>
                  </a:cubicBezTo>
                  <a:cubicBezTo>
                    <a:pt x="2254435" y="53340"/>
                    <a:pt x="2218256" y="72390"/>
                    <a:pt x="2184115" y="60960"/>
                  </a:cubicBezTo>
                  <a:cubicBezTo>
                    <a:pt x="2186153" y="59690"/>
                    <a:pt x="2187172" y="74930"/>
                    <a:pt x="2183605" y="74930"/>
                  </a:cubicBezTo>
                  <a:cubicBezTo>
                    <a:pt x="2180038" y="44450"/>
                    <a:pt x="2171885" y="82550"/>
                    <a:pt x="2165770" y="71120"/>
                  </a:cubicBezTo>
                  <a:cubicBezTo>
                    <a:pt x="2166280" y="64770"/>
                    <a:pt x="2169337" y="63500"/>
                    <a:pt x="2170866" y="59690"/>
                  </a:cubicBezTo>
                  <a:cubicBezTo>
                    <a:pt x="2155579" y="46990"/>
                    <a:pt x="2142331" y="66040"/>
                    <a:pt x="2128063" y="53340"/>
                  </a:cubicBezTo>
                  <a:cubicBezTo>
                    <a:pt x="2114304" y="66040"/>
                    <a:pt x="2097489" y="39370"/>
                    <a:pt x="2088317" y="54610"/>
                  </a:cubicBezTo>
                  <a:cubicBezTo>
                    <a:pt x="2090355" y="43180"/>
                    <a:pt x="2082202" y="45720"/>
                    <a:pt x="2079144" y="39370"/>
                  </a:cubicBezTo>
                  <a:cubicBezTo>
                    <a:pt x="2068953" y="74930"/>
                    <a:pt x="2051628" y="26670"/>
                    <a:pt x="2039398" y="50800"/>
                  </a:cubicBezTo>
                  <a:lnTo>
                    <a:pt x="2039908" y="44450"/>
                  </a:lnTo>
                  <a:cubicBezTo>
                    <a:pt x="2001690" y="46990"/>
                    <a:pt x="1960416" y="39370"/>
                    <a:pt x="1921179" y="55880"/>
                  </a:cubicBezTo>
                  <a:cubicBezTo>
                    <a:pt x="1898758" y="59690"/>
                    <a:pt x="1873790" y="27940"/>
                    <a:pt x="1849331" y="43180"/>
                  </a:cubicBezTo>
                  <a:cubicBezTo>
                    <a:pt x="1844744" y="48260"/>
                    <a:pt x="1848311" y="55880"/>
                    <a:pt x="1844744" y="58420"/>
                  </a:cubicBezTo>
                  <a:cubicBezTo>
                    <a:pt x="1838630" y="57150"/>
                    <a:pt x="1844744" y="46990"/>
                    <a:pt x="1842197" y="43180"/>
                  </a:cubicBezTo>
                  <a:cubicBezTo>
                    <a:pt x="1829967" y="57150"/>
                    <a:pt x="1814171" y="40640"/>
                    <a:pt x="1798883" y="40640"/>
                  </a:cubicBezTo>
                  <a:cubicBezTo>
                    <a:pt x="1796845" y="45720"/>
                    <a:pt x="1792769" y="48260"/>
                    <a:pt x="1794297" y="55880"/>
                  </a:cubicBezTo>
                  <a:cubicBezTo>
                    <a:pt x="1777482" y="31750"/>
                    <a:pt x="1754551" y="64770"/>
                    <a:pt x="1737226" y="45720"/>
                  </a:cubicBezTo>
                  <a:cubicBezTo>
                    <a:pt x="1743341" y="76200"/>
                    <a:pt x="1727035" y="62230"/>
                    <a:pt x="1720920" y="69850"/>
                  </a:cubicBezTo>
                  <a:cubicBezTo>
                    <a:pt x="1717353" y="68580"/>
                    <a:pt x="1717353" y="60960"/>
                    <a:pt x="1718372" y="54610"/>
                  </a:cubicBezTo>
                  <a:cubicBezTo>
                    <a:pt x="1705633" y="58420"/>
                    <a:pt x="1699009" y="59690"/>
                    <a:pt x="1683212" y="50800"/>
                  </a:cubicBezTo>
                  <a:cubicBezTo>
                    <a:pt x="1676078" y="54610"/>
                    <a:pt x="1674040" y="71120"/>
                    <a:pt x="1665377" y="66040"/>
                  </a:cubicBezTo>
                  <a:cubicBezTo>
                    <a:pt x="1660282" y="44450"/>
                    <a:pt x="1647543" y="64770"/>
                    <a:pt x="1639390" y="57150"/>
                  </a:cubicBezTo>
                  <a:cubicBezTo>
                    <a:pt x="1641428" y="74930"/>
                    <a:pt x="1630727" y="90170"/>
                    <a:pt x="1622574" y="82550"/>
                  </a:cubicBezTo>
                  <a:lnTo>
                    <a:pt x="1625122" y="57150"/>
                  </a:lnTo>
                  <a:cubicBezTo>
                    <a:pt x="1622064" y="58420"/>
                    <a:pt x="1619007" y="59690"/>
                    <a:pt x="1615440"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16969" y="237490"/>
                    <a:pt x="1624612" y="238760"/>
                    <a:pt x="1636332" y="250190"/>
                  </a:cubicBezTo>
                  <a:cubicBezTo>
                    <a:pt x="1631237" y="245110"/>
                    <a:pt x="1636332" y="233680"/>
                    <a:pt x="1638880" y="232410"/>
                  </a:cubicBezTo>
                  <a:lnTo>
                    <a:pt x="1644485" y="250190"/>
                  </a:lnTo>
                  <a:cubicBezTo>
                    <a:pt x="1651110" y="260350"/>
                    <a:pt x="1660282" y="243840"/>
                    <a:pt x="1666397" y="233680"/>
                  </a:cubicBezTo>
                  <a:cubicBezTo>
                    <a:pt x="1667416" y="237490"/>
                    <a:pt x="1667925" y="242570"/>
                    <a:pt x="1667925" y="246380"/>
                  </a:cubicBezTo>
                  <a:cubicBezTo>
                    <a:pt x="1674040" y="257810"/>
                    <a:pt x="1674040" y="236220"/>
                    <a:pt x="1676588" y="232410"/>
                  </a:cubicBezTo>
                  <a:lnTo>
                    <a:pt x="1680664" y="245110"/>
                  </a:lnTo>
                  <a:lnTo>
                    <a:pt x="1681683" y="232410"/>
                  </a:lnTo>
                  <a:cubicBezTo>
                    <a:pt x="1687798" y="224790"/>
                    <a:pt x="1695951" y="228600"/>
                    <a:pt x="1694932" y="248920"/>
                  </a:cubicBezTo>
                  <a:cubicBezTo>
                    <a:pt x="1697480" y="245110"/>
                    <a:pt x="1699518" y="241300"/>
                    <a:pt x="1696461" y="234950"/>
                  </a:cubicBezTo>
                  <a:cubicBezTo>
                    <a:pt x="1702576" y="246380"/>
                    <a:pt x="1718882" y="246380"/>
                    <a:pt x="1729583" y="240030"/>
                  </a:cubicBezTo>
                  <a:cubicBezTo>
                    <a:pt x="1724487" y="234950"/>
                    <a:pt x="1724996" y="228600"/>
                    <a:pt x="1724487" y="215900"/>
                  </a:cubicBezTo>
                  <a:cubicBezTo>
                    <a:pt x="1730092" y="194310"/>
                    <a:pt x="1730602" y="219710"/>
                    <a:pt x="1735188" y="207010"/>
                  </a:cubicBezTo>
                  <a:cubicBezTo>
                    <a:pt x="1735188" y="214630"/>
                    <a:pt x="1740284" y="223520"/>
                    <a:pt x="1735188" y="228600"/>
                  </a:cubicBezTo>
                  <a:cubicBezTo>
                    <a:pt x="1749456" y="256540"/>
                    <a:pt x="1769838" y="233680"/>
                    <a:pt x="1788183" y="240030"/>
                  </a:cubicBezTo>
                  <a:cubicBezTo>
                    <a:pt x="1791750" y="236220"/>
                    <a:pt x="1790730" y="233680"/>
                    <a:pt x="1792259" y="227330"/>
                  </a:cubicBezTo>
                  <a:cubicBezTo>
                    <a:pt x="1803979" y="248920"/>
                    <a:pt x="1817737" y="226060"/>
                    <a:pt x="1829967" y="236220"/>
                  </a:cubicBezTo>
                  <a:cubicBezTo>
                    <a:pt x="1827419" y="227330"/>
                    <a:pt x="1830986" y="201930"/>
                    <a:pt x="1838120" y="200660"/>
                  </a:cubicBezTo>
                  <a:cubicBezTo>
                    <a:pt x="1845764" y="182880"/>
                    <a:pt x="1841177" y="226060"/>
                    <a:pt x="1847802" y="236220"/>
                  </a:cubicBezTo>
                  <a:cubicBezTo>
                    <a:pt x="1851369" y="227330"/>
                    <a:pt x="1857483" y="226060"/>
                    <a:pt x="1860031" y="227330"/>
                  </a:cubicBezTo>
                  <a:lnTo>
                    <a:pt x="1860031" y="229870"/>
                  </a:lnTo>
                  <a:cubicBezTo>
                    <a:pt x="1864108" y="219710"/>
                    <a:pt x="1870732" y="214630"/>
                    <a:pt x="1875828" y="223520"/>
                  </a:cubicBezTo>
                  <a:lnTo>
                    <a:pt x="1874809" y="224790"/>
                  </a:lnTo>
                  <a:cubicBezTo>
                    <a:pt x="1878885" y="226060"/>
                    <a:pt x="1883471" y="237490"/>
                    <a:pt x="1887548" y="236220"/>
                  </a:cubicBezTo>
                  <a:cubicBezTo>
                    <a:pt x="1889586" y="219710"/>
                    <a:pt x="1899777" y="229870"/>
                    <a:pt x="1902325" y="214630"/>
                  </a:cubicBezTo>
                  <a:cubicBezTo>
                    <a:pt x="1902835" y="215900"/>
                    <a:pt x="1902325" y="217170"/>
                    <a:pt x="1903344" y="220980"/>
                  </a:cubicBezTo>
                  <a:lnTo>
                    <a:pt x="1903854" y="207010"/>
                  </a:lnTo>
                  <a:lnTo>
                    <a:pt x="1912007" y="214630"/>
                  </a:lnTo>
                  <a:cubicBezTo>
                    <a:pt x="1909969" y="219710"/>
                    <a:pt x="1909969" y="226060"/>
                    <a:pt x="1907421" y="229870"/>
                  </a:cubicBezTo>
                  <a:cubicBezTo>
                    <a:pt x="1916593" y="240030"/>
                    <a:pt x="1910478" y="217170"/>
                    <a:pt x="1915064" y="209550"/>
                  </a:cubicBezTo>
                  <a:cubicBezTo>
                    <a:pt x="1921179" y="199390"/>
                    <a:pt x="1921179" y="213360"/>
                    <a:pt x="1923727" y="219710"/>
                  </a:cubicBezTo>
                  <a:cubicBezTo>
                    <a:pt x="1921179" y="227330"/>
                    <a:pt x="1919141" y="215900"/>
                    <a:pt x="1917612" y="218440"/>
                  </a:cubicBezTo>
                  <a:cubicBezTo>
                    <a:pt x="1914045" y="229870"/>
                    <a:pt x="1921179" y="223520"/>
                    <a:pt x="1921689" y="231140"/>
                  </a:cubicBezTo>
                  <a:cubicBezTo>
                    <a:pt x="1923217" y="231140"/>
                    <a:pt x="1923727" y="214630"/>
                    <a:pt x="1928313" y="217170"/>
                  </a:cubicBezTo>
                  <a:cubicBezTo>
                    <a:pt x="1932389" y="218440"/>
                    <a:pt x="1941562" y="214630"/>
                    <a:pt x="1940543" y="229870"/>
                  </a:cubicBezTo>
                  <a:cubicBezTo>
                    <a:pt x="1944109" y="222250"/>
                    <a:pt x="1947677" y="223520"/>
                    <a:pt x="1950224" y="215900"/>
                  </a:cubicBezTo>
                  <a:cubicBezTo>
                    <a:pt x="1947167" y="213360"/>
                    <a:pt x="1941052" y="209550"/>
                    <a:pt x="1940543" y="199390"/>
                  </a:cubicBezTo>
                  <a:cubicBezTo>
                    <a:pt x="1943600" y="196850"/>
                    <a:pt x="1949205" y="193040"/>
                    <a:pt x="1950224" y="199390"/>
                  </a:cubicBezTo>
                  <a:lnTo>
                    <a:pt x="1947677" y="203200"/>
                  </a:lnTo>
                  <a:cubicBezTo>
                    <a:pt x="1950224" y="199390"/>
                    <a:pt x="1958377" y="204470"/>
                    <a:pt x="1954301" y="189230"/>
                  </a:cubicBezTo>
                  <a:lnTo>
                    <a:pt x="1960416" y="209550"/>
                  </a:lnTo>
                  <a:cubicBezTo>
                    <a:pt x="1962454" y="198120"/>
                    <a:pt x="1968569" y="198120"/>
                    <a:pt x="1973664" y="195580"/>
                  </a:cubicBezTo>
                  <a:cubicBezTo>
                    <a:pt x="1973664" y="210820"/>
                    <a:pt x="1970097" y="228600"/>
                    <a:pt x="1979270" y="232410"/>
                  </a:cubicBezTo>
                  <a:lnTo>
                    <a:pt x="1987423" y="215900"/>
                  </a:lnTo>
                  <a:cubicBezTo>
                    <a:pt x="1991499" y="214630"/>
                    <a:pt x="1992518" y="218440"/>
                    <a:pt x="1992009" y="227330"/>
                  </a:cubicBezTo>
                  <a:cubicBezTo>
                    <a:pt x="2006276" y="236220"/>
                    <a:pt x="2006786" y="184150"/>
                    <a:pt x="2017996" y="198120"/>
                  </a:cubicBezTo>
                  <a:cubicBezTo>
                    <a:pt x="2013410" y="217170"/>
                    <a:pt x="2016977" y="218440"/>
                    <a:pt x="2022073" y="223520"/>
                  </a:cubicBezTo>
                  <a:cubicBezTo>
                    <a:pt x="2022073" y="220980"/>
                    <a:pt x="2022583" y="214630"/>
                    <a:pt x="2024621" y="213360"/>
                  </a:cubicBezTo>
                  <a:cubicBezTo>
                    <a:pt x="2023092" y="204470"/>
                    <a:pt x="2021563" y="226060"/>
                    <a:pt x="2017487" y="213360"/>
                  </a:cubicBezTo>
                  <a:cubicBezTo>
                    <a:pt x="2016468" y="201930"/>
                    <a:pt x="2022073" y="205740"/>
                    <a:pt x="2024621" y="201930"/>
                  </a:cubicBezTo>
                  <a:cubicBezTo>
                    <a:pt x="2034812" y="242570"/>
                    <a:pt x="2058252" y="212090"/>
                    <a:pt x="2074558" y="231140"/>
                  </a:cubicBezTo>
                  <a:cubicBezTo>
                    <a:pt x="2073539" y="208280"/>
                    <a:pt x="2081692" y="224790"/>
                    <a:pt x="2085259" y="215900"/>
                  </a:cubicBezTo>
                  <a:cubicBezTo>
                    <a:pt x="2084240" y="240030"/>
                    <a:pt x="2094431" y="212090"/>
                    <a:pt x="2099017" y="226060"/>
                  </a:cubicBezTo>
                  <a:lnTo>
                    <a:pt x="2096979" y="207010"/>
                  </a:lnTo>
                  <a:cubicBezTo>
                    <a:pt x="2107170" y="220980"/>
                    <a:pt x="2113285" y="171450"/>
                    <a:pt x="2119400" y="199390"/>
                  </a:cubicBezTo>
                  <a:cubicBezTo>
                    <a:pt x="2125005" y="207010"/>
                    <a:pt x="2117362" y="215900"/>
                    <a:pt x="2115323" y="219710"/>
                  </a:cubicBezTo>
                  <a:cubicBezTo>
                    <a:pt x="2122967" y="245110"/>
                    <a:pt x="2136216" y="199390"/>
                    <a:pt x="2142330" y="227330"/>
                  </a:cubicBezTo>
                  <a:cubicBezTo>
                    <a:pt x="2142840" y="218440"/>
                    <a:pt x="2140802" y="203200"/>
                    <a:pt x="2147426" y="194310"/>
                  </a:cubicBezTo>
                  <a:cubicBezTo>
                    <a:pt x="2153031" y="204470"/>
                    <a:pt x="2163732" y="217170"/>
                    <a:pt x="2162713" y="220980"/>
                  </a:cubicBezTo>
                  <a:cubicBezTo>
                    <a:pt x="2167299" y="215900"/>
                    <a:pt x="2168318" y="209550"/>
                    <a:pt x="2173414" y="217170"/>
                  </a:cubicBezTo>
                  <a:cubicBezTo>
                    <a:pt x="2172904" y="223520"/>
                    <a:pt x="2170866" y="223520"/>
                    <a:pt x="2169337" y="227330"/>
                  </a:cubicBezTo>
                  <a:cubicBezTo>
                    <a:pt x="2176981" y="233680"/>
                    <a:pt x="2183605" y="223520"/>
                    <a:pt x="2190230" y="214630"/>
                  </a:cubicBezTo>
                  <a:cubicBezTo>
                    <a:pt x="2194306" y="232410"/>
                    <a:pt x="2208064" y="223520"/>
                    <a:pt x="2217236" y="233680"/>
                  </a:cubicBezTo>
                  <a:cubicBezTo>
                    <a:pt x="2222332" y="212090"/>
                    <a:pt x="2231504" y="242570"/>
                    <a:pt x="2232523" y="214630"/>
                  </a:cubicBezTo>
                  <a:cubicBezTo>
                    <a:pt x="2232523" y="217170"/>
                    <a:pt x="2233543" y="220980"/>
                    <a:pt x="2234052" y="223520"/>
                  </a:cubicBezTo>
                  <a:cubicBezTo>
                    <a:pt x="2237619" y="215900"/>
                    <a:pt x="2240167" y="196850"/>
                    <a:pt x="2244243" y="195580"/>
                  </a:cubicBezTo>
                  <a:lnTo>
                    <a:pt x="2242715" y="214630"/>
                  </a:lnTo>
                  <a:cubicBezTo>
                    <a:pt x="2241696" y="236220"/>
                    <a:pt x="2252906" y="222250"/>
                    <a:pt x="2255454" y="228600"/>
                  </a:cubicBezTo>
                  <a:cubicBezTo>
                    <a:pt x="2252906" y="215900"/>
                    <a:pt x="2260549" y="229870"/>
                    <a:pt x="2261059" y="217170"/>
                  </a:cubicBezTo>
                  <a:lnTo>
                    <a:pt x="2266155" y="210820"/>
                  </a:lnTo>
                  <a:cubicBezTo>
                    <a:pt x="2274308" y="205740"/>
                    <a:pt x="2267174" y="201930"/>
                    <a:pt x="2276856" y="199390"/>
                  </a:cubicBezTo>
                  <a:cubicBezTo>
                    <a:pt x="2282461" y="198120"/>
                    <a:pt x="2278894" y="220980"/>
                    <a:pt x="2276856" y="218440"/>
                  </a:cubicBezTo>
                  <a:cubicBezTo>
                    <a:pt x="2281442" y="228600"/>
                    <a:pt x="2286537" y="222250"/>
                    <a:pt x="2291123" y="218440"/>
                  </a:cubicBezTo>
                  <a:cubicBezTo>
                    <a:pt x="2289085" y="218440"/>
                    <a:pt x="2288576" y="217170"/>
                    <a:pt x="2290614" y="213360"/>
                  </a:cubicBezTo>
                  <a:cubicBezTo>
                    <a:pt x="2290614" y="215900"/>
                    <a:pt x="2291123" y="217170"/>
                    <a:pt x="2291633" y="218440"/>
                  </a:cubicBezTo>
                  <a:cubicBezTo>
                    <a:pt x="2293671" y="217170"/>
                    <a:pt x="2295200" y="215900"/>
                    <a:pt x="2297238" y="215900"/>
                  </a:cubicBezTo>
                  <a:lnTo>
                    <a:pt x="2297238" y="217170"/>
                  </a:lnTo>
                  <a:cubicBezTo>
                    <a:pt x="2299786" y="215900"/>
                    <a:pt x="2302334" y="214630"/>
                    <a:pt x="2304372" y="213360"/>
                  </a:cubicBezTo>
                  <a:cubicBezTo>
                    <a:pt x="2305901" y="212090"/>
                    <a:pt x="2306920" y="210820"/>
                    <a:pt x="2307939" y="210820"/>
                  </a:cubicBezTo>
                  <a:cubicBezTo>
                    <a:pt x="2310996" y="209550"/>
                    <a:pt x="2312016" y="209550"/>
                    <a:pt x="2308958" y="213360"/>
                  </a:cubicBezTo>
                  <a:cubicBezTo>
                    <a:pt x="2308449" y="212090"/>
                    <a:pt x="2308449" y="210820"/>
                    <a:pt x="2307939" y="210820"/>
                  </a:cubicBezTo>
                  <a:cubicBezTo>
                    <a:pt x="2306920" y="210820"/>
                    <a:pt x="2305901" y="212090"/>
                    <a:pt x="2304372" y="213360"/>
                  </a:cubicBezTo>
                  <a:cubicBezTo>
                    <a:pt x="2302334" y="215900"/>
                    <a:pt x="2300295" y="220980"/>
                    <a:pt x="2298767" y="222250"/>
                  </a:cubicBezTo>
                  <a:cubicBezTo>
                    <a:pt x="2300295" y="222250"/>
                    <a:pt x="2301824" y="223520"/>
                    <a:pt x="2302843" y="226060"/>
                  </a:cubicBezTo>
                  <a:lnTo>
                    <a:pt x="2301315" y="240030"/>
                  </a:lnTo>
                  <a:cubicBezTo>
                    <a:pt x="2304882" y="241300"/>
                    <a:pt x="2314054" y="224790"/>
                    <a:pt x="2314054" y="218440"/>
                  </a:cubicBezTo>
                  <a:cubicBezTo>
                    <a:pt x="2327303" y="231140"/>
                    <a:pt x="2349723" y="220980"/>
                    <a:pt x="2358896" y="212090"/>
                  </a:cubicBezTo>
                  <a:cubicBezTo>
                    <a:pt x="2359405" y="210820"/>
                    <a:pt x="2360424" y="209550"/>
                    <a:pt x="2361443" y="209550"/>
                  </a:cubicBezTo>
                  <a:cubicBezTo>
                    <a:pt x="2360934" y="210820"/>
                    <a:pt x="2359915" y="210820"/>
                    <a:pt x="2358896" y="212090"/>
                  </a:cubicBezTo>
                  <a:cubicBezTo>
                    <a:pt x="2357367" y="215900"/>
                    <a:pt x="2356857" y="219710"/>
                    <a:pt x="2358896" y="214630"/>
                  </a:cubicBezTo>
                  <a:cubicBezTo>
                    <a:pt x="2363482" y="212090"/>
                    <a:pt x="2368577" y="199390"/>
                    <a:pt x="2369087" y="208280"/>
                  </a:cubicBezTo>
                  <a:cubicBezTo>
                    <a:pt x="2373673" y="201930"/>
                    <a:pt x="2373163" y="218440"/>
                    <a:pt x="2380297" y="219710"/>
                  </a:cubicBezTo>
                  <a:cubicBezTo>
                    <a:pt x="2380297" y="222250"/>
                    <a:pt x="2380807" y="212090"/>
                    <a:pt x="2380297" y="208280"/>
                  </a:cubicBezTo>
                  <a:cubicBezTo>
                    <a:pt x="2379788" y="208280"/>
                    <a:pt x="2379788" y="207010"/>
                    <a:pt x="2379278" y="207010"/>
                  </a:cubicBezTo>
                  <a:cubicBezTo>
                    <a:pt x="2379788" y="207010"/>
                    <a:pt x="2380297" y="207010"/>
                    <a:pt x="2380297" y="208280"/>
                  </a:cubicBezTo>
                  <a:cubicBezTo>
                    <a:pt x="2392017" y="227330"/>
                    <a:pt x="2406285" y="194310"/>
                    <a:pt x="2420043" y="207010"/>
                  </a:cubicBezTo>
                  <a:lnTo>
                    <a:pt x="2420553" y="207010"/>
                  </a:lnTo>
                  <a:lnTo>
                    <a:pt x="2420043" y="207010"/>
                  </a:lnTo>
                  <a:cubicBezTo>
                    <a:pt x="2419024" y="208280"/>
                    <a:pt x="2417496" y="215900"/>
                    <a:pt x="2415967" y="220980"/>
                  </a:cubicBezTo>
                  <a:cubicBezTo>
                    <a:pt x="2426668" y="213360"/>
                    <a:pt x="2436859" y="208280"/>
                    <a:pt x="2446541" y="190500"/>
                  </a:cubicBezTo>
                  <a:cubicBezTo>
                    <a:pt x="2445522" y="196850"/>
                    <a:pt x="2446031" y="203200"/>
                    <a:pt x="2443483" y="207010"/>
                  </a:cubicBezTo>
                  <a:cubicBezTo>
                    <a:pt x="2451127" y="207010"/>
                    <a:pt x="2459789" y="203200"/>
                    <a:pt x="2463356" y="189230"/>
                  </a:cubicBezTo>
                  <a:cubicBezTo>
                    <a:pt x="2458261" y="182880"/>
                    <a:pt x="2462847" y="196850"/>
                    <a:pt x="2459789" y="196850"/>
                  </a:cubicBezTo>
                  <a:cubicBezTo>
                    <a:pt x="2454184" y="184150"/>
                    <a:pt x="2463866" y="170180"/>
                    <a:pt x="2468962" y="173990"/>
                  </a:cubicBezTo>
                  <a:lnTo>
                    <a:pt x="2468962" y="176530"/>
                  </a:lnTo>
                  <a:cubicBezTo>
                    <a:pt x="2476605" y="176530"/>
                    <a:pt x="2476605" y="167640"/>
                    <a:pt x="2484249" y="167640"/>
                  </a:cubicBezTo>
                  <a:cubicBezTo>
                    <a:pt x="2488835" y="175260"/>
                    <a:pt x="2480172" y="171450"/>
                    <a:pt x="2482210" y="180340"/>
                  </a:cubicBezTo>
                  <a:cubicBezTo>
                    <a:pt x="2483739" y="203200"/>
                    <a:pt x="2499026" y="195580"/>
                    <a:pt x="2500555" y="198120"/>
                  </a:cubicBezTo>
                  <a:cubicBezTo>
                    <a:pt x="2502593" y="193040"/>
                    <a:pt x="2505141" y="189230"/>
                    <a:pt x="2504631" y="182880"/>
                  </a:cubicBezTo>
                  <a:cubicBezTo>
                    <a:pt x="2510236" y="176530"/>
                    <a:pt x="2507179" y="196850"/>
                    <a:pt x="2511255" y="195580"/>
                  </a:cubicBezTo>
                  <a:lnTo>
                    <a:pt x="2527052" y="152400"/>
                  </a:lnTo>
                  <a:cubicBezTo>
                    <a:pt x="2527052" y="151130"/>
                    <a:pt x="2527562" y="149860"/>
                    <a:pt x="2528071" y="149860"/>
                  </a:cubicBezTo>
                  <a:lnTo>
                    <a:pt x="2527052" y="152400"/>
                  </a:lnTo>
                  <a:cubicBezTo>
                    <a:pt x="2526543" y="158750"/>
                    <a:pt x="2532148" y="171450"/>
                    <a:pt x="2527562" y="180340"/>
                  </a:cubicBezTo>
                  <a:cubicBezTo>
                    <a:pt x="2539791" y="177800"/>
                    <a:pt x="2546416" y="149860"/>
                    <a:pt x="2554059" y="135890"/>
                  </a:cubicBezTo>
                  <a:cubicBezTo>
                    <a:pt x="2557626" y="139700"/>
                    <a:pt x="2569346" y="130810"/>
                    <a:pt x="2573422" y="129540"/>
                  </a:cubicBezTo>
                  <a:cubicBezTo>
                    <a:pt x="2575461" y="142240"/>
                    <a:pt x="2569856" y="128270"/>
                    <a:pt x="2568836" y="138430"/>
                  </a:cubicBezTo>
                  <a:lnTo>
                    <a:pt x="2574951" y="152400"/>
                  </a:lnTo>
                  <a:cubicBezTo>
                    <a:pt x="2566798" y="154940"/>
                    <a:pt x="2575970" y="173990"/>
                    <a:pt x="2571384" y="182880"/>
                  </a:cubicBezTo>
                  <a:cubicBezTo>
                    <a:pt x="2578009" y="175260"/>
                    <a:pt x="2593296" y="184150"/>
                    <a:pt x="2602977" y="187960"/>
                  </a:cubicBezTo>
                  <a:cubicBezTo>
                    <a:pt x="2596353" y="161290"/>
                    <a:pt x="2616226" y="175260"/>
                    <a:pt x="2615716" y="151130"/>
                  </a:cubicBezTo>
                  <a:cubicBezTo>
                    <a:pt x="2626927" y="147320"/>
                    <a:pt x="2621322" y="170180"/>
                    <a:pt x="2625908" y="175260"/>
                  </a:cubicBezTo>
                  <a:cubicBezTo>
                    <a:pt x="2637628" y="166370"/>
                    <a:pt x="2648838" y="172720"/>
                    <a:pt x="2659539" y="170180"/>
                  </a:cubicBezTo>
                  <a:cubicBezTo>
                    <a:pt x="2659539" y="170180"/>
                    <a:pt x="2659539" y="172720"/>
                    <a:pt x="2659029" y="175260"/>
                  </a:cubicBezTo>
                  <a:cubicBezTo>
                    <a:pt x="2668711" y="167640"/>
                    <a:pt x="2685017" y="175260"/>
                    <a:pt x="2694699" y="153670"/>
                  </a:cubicBezTo>
                  <a:cubicBezTo>
                    <a:pt x="2694189" y="158750"/>
                    <a:pt x="2695209" y="162560"/>
                    <a:pt x="2692661" y="166370"/>
                  </a:cubicBezTo>
                  <a:cubicBezTo>
                    <a:pt x="2703362" y="175260"/>
                    <a:pt x="2694699" y="135890"/>
                    <a:pt x="2706929" y="149860"/>
                  </a:cubicBezTo>
                  <a:lnTo>
                    <a:pt x="2703871" y="161290"/>
                  </a:lnTo>
                  <a:cubicBezTo>
                    <a:pt x="2711515" y="149860"/>
                    <a:pt x="2718649" y="171450"/>
                    <a:pt x="2727311" y="153670"/>
                  </a:cubicBezTo>
                  <a:cubicBezTo>
                    <a:pt x="2727821" y="160020"/>
                    <a:pt x="2725782" y="162560"/>
                    <a:pt x="2724254" y="165100"/>
                  </a:cubicBezTo>
                  <a:cubicBezTo>
                    <a:pt x="2732407" y="160020"/>
                    <a:pt x="2741069" y="162560"/>
                    <a:pt x="2747694" y="146050"/>
                  </a:cubicBezTo>
                  <a:cubicBezTo>
                    <a:pt x="2748713" y="153670"/>
                    <a:pt x="2747694" y="160020"/>
                    <a:pt x="2744636" y="165100"/>
                  </a:cubicBezTo>
                  <a:cubicBezTo>
                    <a:pt x="2752280" y="173990"/>
                    <a:pt x="2753299" y="143510"/>
                    <a:pt x="2760433" y="152400"/>
                  </a:cubicBezTo>
                  <a:cubicBezTo>
                    <a:pt x="2762471" y="153670"/>
                    <a:pt x="2766548" y="163830"/>
                    <a:pt x="2765019" y="163830"/>
                  </a:cubicBezTo>
                  <a:cubicBezTo>
                    <a:pt x="2768586" y="153670"/>
                    <a:pt x="2779287" y="153670"/>
                    <a:pt x="2783363" y="149860"/>
                  </a:cubicBezTo>
                  <a:cubicBezTo>
                    <a:pt x="2784382" y="157480"/>
                    <a:pt x="2787440" y="160020"/>
                    <a:pt x="2791516" y="167640"/>
                  </a:cubicBezTo>
                  <a:cubicBezTo>
                    <a:pt x="2826167" y="167640"/>
                    <a:pt x="2861836" y="170180"/>
                    <a:pt x="2896487" y="157480"/>
                  </a:cubicBezTo>
                  <a:cubicBezTo>
                    <a:pt x="2907156" y="156210"/>
                    <a:pt x="2919856" y="153670"/>
                    <a:pt x="2931286" y="151130"/>
                  </a:cubicBezTo>
                  <a:cubicBezTo>
                    <a:pt x="2947796" y="175260"/>
                    <a:pt x="2908426" y="166370"/>
                    <a:pt x="2918586" y="181610"/>
                  </a:cubicBezTo>
                  <a:cubicBezTo>
                    <a:pt x="2917316" y="161290"/>
                    <a:pt x="2935096" y="175260"/>
                    <a:pt x="2964306" y="168910"/>
                  </a:cubicBezTo>
                  <a:lnTo>
                    <a:pt x="2965576" y="171450"/>
                  </a:lnTo>
                  <a:cubicBezTo>
                    <a:pt x="2978276" y="167640"/>
                    <a:pt x="2985896" y="180340"/>
                    <a:pt x="2998596" y="173990"/>
                  </a:cubicBezTo>
                  <a:lnTo>
                    <a:pt x="2998596" y="168910"/>
                  </a:lnTo>
                  <a:cubicBezTo>
                    <a:pt x="3012566" y="156210"/>
                    <a:pt x="3030346" y="195580"/>
                    <a:pt x="3037966" y="168910"/>
                  </a:cubicBezTo>
                  <a:lnTo>
                    <a:pt x="3049396" y="182880"/>
                  </a:lnTo>
                  <a:cubicBezTo>
                    <a:pt x="3063366" y="160020"/>
                    <a:pt x="3072256" y="190500"/>
                    <a:pt x="3090036" y="170180"/>
                  </a:cubicBezTo>
                  <a:lnTo>
                    <a:pt x="3087496" y="173990"/>
                  </a:lnTo>
                  <a:cubicBezTo>
                    <a:pt x="3111626" y="184150"/>
                    <a:pt x="3137026" y="148590"/>
                    <a:pt x="3145916" y="167640"/>
                  </a:cubicBezTo>
                  <a:cubicBezTo>
                    <a:pt x="3166236" y="163830"/>
                    <a:pt x="3189096" y="160020"/>
                    <a:pt x="3192907" y="140970"/>
                  </a:cubicBezTo>
                  <a:cubicBezTo>
                    <a:pt x="3197986" y="147320"/>
                    <a:pt x="3194176" y="158750"/>
                    <a:pt x="3191636" y="165100"/>
                  </a:cubicBezTo>
                  <a:cubicBezTo>
                    <a:pt x="3267836" y="156210"/>
                    <a:pt x="3351657" y="160020"/>
                    <a:pt x="3418966" y="135890"/>
                  </a:cubicBezTo>
                  <a:cubicBezTo>
                    <a:pt x="3422776" y="139700"/>
                    <a:pt x="3417696" y="142240"/>
                    <a:pt x="3416426" y="147320"/>
                  </a:cubicBezTo>
                  <a:cubicBezTo>
                    <a:pt x="3458336" y="125730"/>
                    <a:pt x="3502786" y="170180"/>
                    <a:pt x="3533266" y="129540"/>
                  </a:cubicBezTo>
                  <a:lnTo>
                    <a:pt x="3544696" y="113030"/>
                  </a:lnTo>
                  <a:cubicBezTo>
                    <a:pt x="3554857" y="119380"/>
                    <a:pt x="3553586" y="132080"/>
                    <a:pt x="3561207" y="137160"/>
                  </a:cubicBezTo>
                  <a:cubicBezTo>
                    <a:pt x="3568826" y="125730"/>
                    <a:pt x="3599307" y="134620"/>
                    <a:pt x="3604386" y="119380"/>
                  </a:cubicBezTo>
                  <a:cubicBezTo>
                    <a:pt x="3609466" y="125730"/>
                    <a:pt x="3603116" y="128270"/>
                    <a:pt x="3603116" y="133350"/>
                  </a:cubicBezTo>
                  <a:cubicBezTo>
                    <a:pt x="3622166" y="137160"/>
                    <a:pt x="3645026" y="111760"/>
                    <a:pt x="3662807" y="116840"/>
                  </a:cubicBezTo>
                  <a:lnTo>
                    <a:pt x="3656457" y="124460"/>
                  </a:lnTo>
                  <a:cubicBezTo>
                    <a:pt x="3752976" y="153670"/>
                    <a:pt x="3876166" y="176530"/>
                    <a:pt x="3956176" y="138430"/>
                  </a:cubicBezTo>
                  <a:cubicBezTo>
                    <a:pt x="3977766" y="132080"/>
                    <a:pt x="3966336" y="160020"/>
                    <a:pt x="3975226" y="158750"/>
                  </a:cubicBezTo>
                  <a:cubicBezTo>
                    <a:pt x="4056507" y="128270"/>
                    <a:pt x="4154296" y="176530"/>
                    <a:pt x="4229226" y="128270"/>
                  </a:cubicBezTo>
                  <a:cubicBezTo>
                    <a:pt x="4287646" y="115570"/>
                    <a:pt x="4305426" y="62230"/>
                    <a:pt x="4305426" y="62230"/>
                  </a:cubicBezTo>
                  <a:cubicBezTo>
                    <a:pt x="4166996" y="83820"/>
                    <a:pt x="4042536" y="60960"/>
                    <a:pt x="3902836" y="33020"/>
                  </a:cubicBezTo>
                  <a:close/>
                </a:path>
              </a:pathLst>
            </a:custGeom>
            <a:grpFill/>
          </p:spPr>
        </p:sp>
      </p:grpSp>
      <p:sp>
        <p:nvSpPr>
          <p:cNvPr id="20" name="Slide Number Placeholder 19">
            <a:extLst>
              <a:ext uri="{FF2B5EF4-FFF2-40B4-BE49-F238E27FC236}">
                <a16:creationId xmlns:a16="http://schemas.microsoft.com/office/drawing/2014/main" id="{697A510E-3AFB-40A8-A26D-40D0996CE8A4}"/>
              </a:ext>
            </a:extLst>
          </p:cNvPr>
          <p:cNvSpPr>
            <a:spLocks noGrp="1"/>
          </p:cNvSpPr>
          <p:nvPr>
            <p:ph type="sldNum" sz="quarter" idx="12"/>
          </p:nvPr>
        </p:nvSpPr>
        <p:spPr>
          <a:xfrm>
            <a:off x="12004356" y="6585203"/>
            <a:ext cx="65724" cy="153888"/>
          </a:xfrm>
        </p:spPr>
        <p:txBody>
          <a:bodyPr/>
          <a:lstStyle/>
          <a:p>
            <a:pPr>
              <a:defRPr/>
            </a:pPr>
            <a:fld id="{D018D9C5-E644-414B-97B6-66097F7A7F26}" type="slidenum">
              <a:rPr lang="en-US" smtClean="0"/>
              <a:pPr>
                <a:defRPr/>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brightnessContrast contrast="-22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t="-2000" b="-2000"/>
          </a:stretch>
        </a:blipFill>
        <a:effectLst/>
      </p:bgPr>
    </p:bg>
    <p:spTree>
      <p:nvGrpSpPr>
        <p:cNvPr id="1" name=""/>
        <p:cNvGrpSpPr/>
        <p:nvPr/>
      </p:nvGrpSpPr>
      <p:grpSpPr>
        <a:xfrm>
          <a:off x="0" y="0"/>
          <a:ext cx="0" cy="0"/>
          <a:chOff x="0" y="0"/>
          <a:chExt cx="0" cy="0"/>
        </a:xfrm>
      </p:grpSpPr>
      <p:sp>
        <p:nvSpPr>
          <p:cNvPr id="441" name="Title 3"/>
          <p:cNvSpPr txBox="1">
            <a:spLocks noGrp="1"/>
          </p:cNvSpPr>
          <p:nvPr>
            <p:ph type="title"/>
          </p:nvPr>
        </p:nvSpPr>
        <p:spPr>
          <a:xfrm>
            <a:off x="395897" y="313701"/>
            <a:ext cx="3958575" cy="2616537"/>
          </a:xfrm>
          <a:prstGeom prst="rect">
            <a:avLst/>
          </a:prstGeom>
        </p:spPr>
        <p:txBody>
          <a:bodyPr/>
          <a:lstStyle/>
          <a:p>
            <a:r>
              <a:rPr lang="en-US" sz="3600"/>
              <a:t>How do we ensure that every student is on the path to PROGRESS? </a:t>
            </a:r>
            <a:endParaRPr sz="3600"/>
          </a:p>
        </p:txBody>
      </p:sp>
      <p:pic>
        <p:nvPicPr>
          <p:cNvPr id="3074" name="Picture 2" descr="Cyclist Black Silhouette Clipart Free Stock Photo - Public Domain Pictures  | Bicycle, Black silhouette, Bike">
            <a:extLst>
              <a:ext uri="{FF2B5EF4-FFF2-40B4-BE49-F238E27FC236}">
                <a16:creationId xmlns:a16="http://schemas.microsoft.com/office/drawing/2014/main" id="{D99B82D5-E91B-401A-B3F6-E8CF2A02E23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23261" y="4030015"/>
            <a:ext cx="1378775" cy="9175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1110E4-39E8-4DD3-A8D4-3B59FFEC00C6}"/>
              </a:ext>
            </a:extLst>
          </p:cNvPr>
          <p:cNvSpPr txBox="1"/>
          <p:nvPr/>
        </p:nvSpPr>
        <p:spPr>
          <a:xfrm>
            <a:off x="10340788" y="52091"/>
            <a:ext cx="1851212" cy="523220"/>
          </a:xfrm>
          <a:prstGeom prst="rect">
            <a:avLst/>
          </a:prstGeom>
          <a:solidFill>
            <a:srgbClr val="6A7F97"/>
          </a:solidFill>
          <a:ln>
            <a:solidFill>
              <a:srgbClr val="8E9EB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Arial"/>
                <a:sym typeface="Arial"/>
              </a:rPr>
              <a:t>Progress</a:t>
            </a:r>
          </a:p>
        </p:txBody>
      </p:sp>
      <p:sp>
        <p:nvSpPr>
          <p:cNvPr id="444" name="Slide Number Placeholder 1"/>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000" b="0" i="0" u="none" strike="noStrike" kern="1200" cap="none" spc="0" normalizeH="0" baseline="0" noProof="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000" b="0" i="0" u="none" strike="noStrike" kern="120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412497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a:t>Introductions </a:t>
            </a:r>
            <a:endParaRPr lang="en-US"/>
          </a:p>
        </p:txBody>
      </p:sp>
      <p:pic>
        <p:nvPicPr>
          <p:cNvPr id="12" name="Picture 11" descr="Amy Peterson headshot">
            <a:extLst>
              <a:ext uri="{FF2B5EF4-FFF2-40B4-BE49-F238E27FC236}">
                <a16:creationId xmlns:a16="http://schemas.microsoft.com/office/drawing/2014/main" id="{7D020F74-64C6-4623-A8E8-E967DB3003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6630" y="1256132"/>
            <a:ext cx="1455896" cy="1455896"/>
          </a:xfrm>
          <a:prstGeom prst="rect">
            <a:avLst/>
          </a:prstGeom>
        </p:spPr>
      </p:pic>
      <p:sp>
        <p:nvSpPr>
          <p:cNvPr id="11" name="Rectangle 10">
            <a:extLst>
              <a:ext uri="{FF2B5EF4-FFF2-40B4-BE49-F238E27FC236}">
                <a16:creationId xmlns:a16="http://schemas.microsoft.com/office/drawing/2014/main" id="{6BF43DAD-3F79-4FC1-A59B-9BF8E3FD61CB}"/>
              </a:ext>
            </a:extLst>
          </p:cNvPr>
          <p:cNvSpPr/>
          <p:nvPr/>
        </p:nvSpPr>
        <p:spPr>
          <a:xfrm>
            <a:off x="2195330" y="1500923"/>
            <a:ext cx="8663450" cy="830997"/>
          </a:xfrm>
          <a:prstGeom prst="rect">
            <a:avLst/>
          </a:prstGeom>
        </p:spPr>
        <p:txBody>
          <a:bodyPr wrap="square">
            <a:spAutoFit/>
          </a:bodyPr>
          <a:lstStyle/>
          <a:p>
            <a:r>
              <a:rPr lang="en-US" sz="2400" b="1"/>
              <a:t>Amy Peterson, </a:t>
            </a:r>
            <a:r>
              <a:rPr lang="en-US" sz="2400"/>
              <a:t>Senior Researcher, PROGRESS Center Universal Technical Assistance Lead, American Institutes for Research  </a:t>
            </a:r>
          </a:p>
        </p:txBody>
      </p:sp>
      <p:pic>
        <p:nvPicPr>
          <p:cNvPr id="9" name="Picture 8" descr="David Emenheiser headshot">
            <a:extLst>
              <a:ext uri="{FF2B5EF4-FFF2-40B4-BE49-F238E27FC236}">
                <a16:creationId xmlns:a16="http://schemas.microsoft.com/office/drawing/2014/main" id="{D30AA87B-D437-46F8-A09F-945FA5CC8E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630" y="2860164"/>
            <a:ext cx="1455896" cy="1521664"/>
          </a:xfrm>
          <a:prstGeom prst="rect">
            <a:avLst/>
          </a:prstGeom>
        </p:spPr>
      </p:pic>
      <p:sp>
        <p:nvSpPr>
          <p:cNvPr id="15" name="TextBox 14">
            <a:extLst>
              <a:ext uri="{FF2B5EF4-FFF2-40B4-BE49-F238E27FC236}">
                <a16:creationId xmlns:a16="http://schemas.microsoft.com/office/drawing/2014/main" id="{D3133396-73A1-42A4-A5C5-6F4069391C52}"/>
              </a:ext>
            </a:extLst>
          </p:cNvPr>
          <p:cNvSpPr txBox="1"/>
          <p:nvPr/>
        </p:nvSpPr>
        <p:spPr>
          <a:xfrm>
            <a:off x="2195330" y="3190539"/>
            <a:ext cx="8320252" cy="830997"/>
          </a:xfrm>
          <a:prstGeom prst="rect">
            <a:avLst/>
          </a:prstGeom>
          <a:noFill/>
        </p:spPr>
        <p:txBody>
          <a:bodyPr wrap="square" lIns="91440" tIns="45720" rIns="91440" bIns="45720" anchor="t">
            <a:spAutoFit/>
          </a:bodyPr>
          <a:lstStyle/>
          <a:p>
            <a:r>
              <a:rPr lang="en-US" sz="2400" b="1"/>
              <a:t>David Emenheiser, PhD,</a:t>
            </a:r>
            <a:r>
              <a:rPr lang="en-US" sz="2400"/>
              <a:t> PROGRESS Center Project Officer, </a:t>
            </a:r>
            <a:r>
              <a:rPr lang="en-US" sz="2400" b="0" i="0">
                <a:effectLst/>
              </a:rPr>
              <a:t>Office of Special Education Programs, </a:t>
            </a:r>
            <a:r>
              <a:rPr lang="en-US" sz="2400"/>
              <a:t>U.S. Department of Education</a:t>
            </a:r>
          </a:p>
        </p:txBody>
      </p:sp>
      <p:sp>
        <p:nvSpPr>
          <p:cNvPr id="5" name="Slide Number Placeholder 4"/>
          <p:cNvSpPr>
            <a:spLocks noGrp="1"/>
          </p:cNvSpPr>
          <p:nvPr>
            <p:ph type="sldNum" sz="quarter" idx="14"/>
          </p:nvPr>
        </p:nvSpPr>
        <p:spPr/>
        <p:txBody>
          <a:bodyPr/>
          <a:lstStyle/>
          <a:p>
            <a:fld id="{99A20822-4A49-4D36-86E3-300BA48D3F00}" type="slidenum">
              <a:rPr lang="en-US" smtClean="0"/>
              <a:t>6</a:t>
            </a:fld>
            <a:endParaRPr lang="en-US"/>
          </a:p>
        </p:txBody>
      </p:sp>
    </p:spTree>
    <p:extLst>
      <p:ext uri="{BB962C8B-B14F-4D97-AF65-F5344CB8AC3E}">
        <p14:creationId xmlns:p14="http://schemas.microsoft.com/office/powerpoint/2010/main" val="284314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3164-272F-4722-86C8-6588FBFD94A6}"/>
              </a:ext>
            </a:extLst>
          </p:cNvPr>
          <p:cNvSpPr>
            <a:spLocks noGrp="1"/>
          </p:cNvSpPr>
          <p:nvPr>
            <p:ph type="title"/>
          </p:nvPr>
        </p:nvSpPr>
        <p:spPr>
          <a:xfrm>
            <a:off x="457200" y="0"/>
            <a:ext cx="11338560" cy="1107996"/>
          </a:xfrm>
        </p:spPr>
        <p:txBody>
          <a:bodyPr anchor="b">
            <a:normAutofit/>
          </a:bodyPr>
          <a:lstStyle/>
          <a:p>
            <a:r>
              <a:rPr lang="en-US"/>
              <a:t>Welcome from David Emenheiser</a:t>
            </a:r>
          </a:p>
        </p:txBody>
      </p:sp>
      <p:pic>
        <p:nvPicPr>
          <p:cNvPr id="7" name="Picture 6" descr="David Emenheiser">
            <a:extLst>
              <a:ext uri="{FF2B5EF4-FFF2-40B4-BE49-F238E27FC236}">
                <a16:creationId xmlns:a16="http://schemas.microsoft.com/office/drawing/2014/main" id="{F367A355-AB06-4662-B52E-DF8D37ADB6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35" t="5369" b="11238"/>
          <a:stretch/>
        </p:blipFill>
        <p:spPr>
          <a:xfrm>
            <a:off x="760046" y="1221545"/>
            <a:ext cx="4315807" cy="4856342"/>
          </a:xfrm>
          <a:prstGeom prst="ellipse">
            <a:avLst/>
          </a:prstGeom>
          <a:noFill/>
        </p:spPr>
      </p:pic>
      <p:sp>
        <p:nvSpPr>
          <p:cNvPr id="12" name="Content Placeholder 3">
            <a:extLst>
              <a:ext uri="{FF2B5EF4-FFF2-40B4-BE49-F238E27FC236}">
                <a16:creationId xmlns:a16="http://schemas.microsoft.com/office/drawing/2014/main" id="{7B04B49D-BD64-41E0-3D45-BB165F27069B}"/>
              </a:ext>
            </a:extLst>
          </p:cNvPr>
          <p:cNvSpPr>
            <a:spLocks noGrp="1"/>
          </p:cNvSpPr>
          <p:nvPr>
            <p:ph sz="half" idx="2"/>
          </p:nvPr>
        </p:nvSpPr>
        <p:spPr>
          <a:xfrm>
            <a:off x="6227064" y="1280160"/>
            <a:ext cx="5568696" cy="4846320"/>
          </a:xfrm>
        </p:spPr>
        <p:txBody>
          <a:bodyPr/>
          <a:lstStyle/>
          <a:p>
            <a:pPr marL="0" indent="0">
              <a:buNone/>
            </a:pPr>
            <a:r>
              <a:rPr lang="en-US" sz="2800" b="1"/>
              <a:t>David Emenheiser, PhD,</a:t>
            </a:r>
            <a:r>
              <a:rPr lang="en-US" sz="2800"/>
              <a:t> PROGRESS Center Project Officer, </a:t>
            </a:r>
            <a:r>
              <a:rPr lang="en-US" sz="2800" b="0" i="0">
                <a:effectLst/>
              </a:rPr>
              <a:t>Office of Special Education Programs, </a:t>
            </a:r>
            <a:r>
              <a:rPr lang="en-US" sz="2800"/>
              <a:t>U.S. Department of Education</a:t>
            </a:r>
          </a:p>
          <a:p>
            <a:endParaRPr lang="en-US"/>
          </a:p>
        </p:txBody>
      </p:sp>
      <p:sp>
        <p:nvSpPr>
          <p:cNvPr id="5" name="Slide Number Placeholder 4">
            <a:extLst>
              <a:ext uri="{FF2B5EF4-FFF2-40B4-BE49-F238E27FC236}">
                <a16:creationId xmlns:a16="http://schemas.microsoft.com/office/drawing/2014/main" id="{D0036EC8-890C-4B0D-BB47-2CE20F64F3BC}"/>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7</a:t>
            </a:fld>
            <a:endParaRPr lang="en-US"/>
          </a:p>
        </p:txBody>
      </p:sp>
    </p:spTree>
    <p:extLst>
      <p:ext uri="{BB962C8B-B14F-4D97-AF65-F5344CB8AC3E}">
        <p14:creationId xmlns:p14="http://schemas.microsoft.com/office/powerpoint/2010/main" val="3248766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1D20-9E11-4C9C-83F6-A8864F2DF105}"/>
              </a:ext>
            </a:extLst>
          </p:cNvPr>
          <p:cNvSpPr>
            <a:spLocks noGrp="1"/>
          </p:cNvSpPr>
          <p:nvPr>
            <p:ph type="title"/>
          </p:nvPr>
        </p:nvSpPr>
        <p:spPr>
          <a:xfrm>
            <a:off x="457200" y="0"/>
            <a:ext cx="11338560" cy="1107996"/>
          </a:xfrm>
        </p:spPr>
        <p:txBody>
          <a:bodyPr anchor="b">
            <a:normAutofit/>
          </a:bodyPr>
          <a:lstStyle/>
          <a:p>
            <a:r>
              <a:rPr lang="en-US" dirty="0"/>
              <a:t>Event Orientation</a:t>
            </a:r>
          </a:p>
        </p:txBody>
      </p:sp>
      <p:sp>
        <p:nvSpPr>
          <p:cNvPr id="16" name="Content Placeholder 2">
            <a:extLst>
              <a:ext uri="{FF2B5EF4-FFF2-40B4-BE49-F238E27FC236}">
                <a16:creationId xmlns:a16="http://schemas.microsoft.com/office/drawing/2014/main" id="{062B392D-53C5-F24F-F5C7-A84365793346}"/>
              </a:ext>
            </a:extLst>
          </p:cNvPr>
          <p:cNvSpPr>
            <a:spLocks noGrp="1"/>
          </p:cNvSpPr>
          <p:nvPr>
            <p:ph sz="half" idx="1"/>
          </p:nvPr>
        </p:nvSpPr>
        <p:spPr>
          <a:xfrm>
            <a:off x="457199" y="1280160"/>
            <a:ext cx="6002323" cy="4846320"/>
          </a:xfrm>
        </p:spPr>
        <p:txBody>
          <a:bodyPr>
            <a:normAutofit fontScale="92500" lnSpcReduction="20000"/>
          </a:bodyPr>
          <a:lstStyle/>
          <a:p>
            <a:r>
              <a:rPr lang="en-US">
                <a:solidFill>
                  <a:schemeClr val="tx1"/>
                </a:solidFill>
              </a:rPr>
              <a:t>During the Event you will have the opportunity to: </a:t>
            </a:r>
          </a:p>
          <a:p>
            <a:pPr lvl="1"/>
            <a:r>
              <a:rPr lang="en-US">
                <a:solidFill>
                  <a:schemeClr val="tx1"/>
                </a:solidFill>
              </a:rPr>
              <a:t>hear from PROGRESS Center experts and stakeholder panels. </a:t>
            </a:r>
          </a:p>
          <a:p>
            <a:pPr lvl="1"/>
            <a:r>
              <a:rPr lang="en-US">
                <a:solidFill>
                  <a:schemeClr val="tx1"/>
                </a:solidFill>
              </a:rPr>
              <a:t>join a strand focused on the ABCs of the IEP or Myth Busting Common Confusions in Special Education network with others working with students with disabilities. </a:t>
            </a:r>
          </a:p>
          <a:p>
            <a:pPr lvl="1"/>
            <a:r>
              <a:rPr lang="en-US">
                <a:solidFill>
                  <a:schemeClr val="tx1"/>
                </a:solidFill>
              </a:rPr>
              <a:t>access concurrent sessions focused on preparing educators, SDI in the secondary grades, family engagement, and special education law.</a:t>
            </a:r>
          </a:p>
        </p:txBody>
      </p:sp>
      <p:pic>
        <p:nvPicPr>
          <p:cNvPr id="9" name="Content Placeholder 8" descr="Prepping for PROGRESS virtual event program screenshot&#10;">
            <a:extLst>
              <a:ext uri="{FF2B5EF4-FFF2-40B4-BE49-F238E27FC236}">
                <a16:creationId xmlns:a16="http://schemas.microsoft.com/office/drawing/2014/main" id="{21120F9C-9FDC-8A69-22C1-5790AC0E262C}"/>
              </a:ext>
            </a:extLst>
          </p:cNvPr>
          <p:cNvPicPr>
            <a:picLocks noGrp="1" noChangeAspect="1"/>
          </p:cNvPicPr>
          <p:nvPr>
            <p:ph sz="half" idx="2"/>
          </p:nvPr>
        </p:nvPicPr>
        <p:blipFill>
          <a:blip r:embed="rId3"/>
          <a:stretch>
            <a:fillRect/>
          </a:stretch>
        </p:blipFill>
        <p:spPr>
          <a:xfrm>
            <a:off x="7154409" y="640975"/>
            <a:ext cx="4203401" cy="5485188"/>
          </a:xfrm>
          <a:prstGeom prst="rect">
            <a:avLst/>
          </a:prstGeom>
          <a:ln>
            <a:solidFill>
              <a:schemeClr val="tx2"/>
            </a:solidFill>
          </a:ln>
        </p:spPr>
      </p:pic>
      <p:sp>
        <p:nvSpPr>
          <p:cNvPr id="5" name="Slide Number Placeholder 4">
            <a:extLst>
              <a:ext uri="{FF2B5EF4-FFF2-40B4-BE49-F238E27FC236}">
                <a16:creationId xmlns:a16="http://schemas.microsoft.com/office/drawing/2014/main" id="{F1364318-E1D3-4913-B9CE-7BB39CD62AB8}"/>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8</a:t>
            </a:fld>
            <a:endParaRPr lang="en-US"/>
          </a:p>
        </p:txBody>
      </p:sp>
    </p:spTree>
    <p:extLst>
      <p:ext uri="{BB962C8B-B14F-4D97-AF65-F5344CB8AC3E}">
        <p14:creationId xmlns:p14="http://schemas.microsoft.com/office/powerpoint/2010/main" val="779456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7B59-F20E-BF4D-EC2E-46816902D3B6}"/>
              </a:ext>
            </a:extLst>
          </p:cNvPr>
          <p:cNvSpPr>
            <a:spLocks noGrp="1"/>
          </p:cNvSpPr>
          <p:nvPr>
            <p:ph type="title"/>
          </p:nvPr>
        </p:nvSpPr>
        <p:spPr>
          <a:xfrm>
            <a:off x="457200" y="0"/>
            <a:ext cx="11338560" cy="1107996"/>
          </a:xfrm>
        </p:spPr>
        <p:txBody>
          <a:bodyPr anchor="b">
            <a:normAutofit/>
          </a:bodyPr>
          <a:lstStyle/>
          <a:p>
            <a:r>
              <a:rPr lang="en-US" dirty="0"/>
              <a:t>Event Schedule: At A Glance</a:t>
            </a:r>
          </a:p>
        </p:txBody>
      </p:sp>
      <p:graphicFrame>
        <p:nvGraphicFramePr>
          <p:cNvPr id="10" name="Content Placeholder 6" descr="Day 1 (August 2): Welcome and Strand Sessions&#10;Day 2 (August 3): Keynote and Concurrent Sessions &#10;Day 3 (August 4): Keynote and Concurrent Sessions Hosted by the National Center on Intensive Intervention">
            <a:extLst>
              <a:ext uri="{FF2B5EF4-FFF2-40B4-BE49-F238E27FC236}">
                <a16:creationId xmlns:a16="http://schemas.microsoft.com/office/drawing/2014/main" id="{78FCAB77-7EFA-4243-9919-B8822F20603F}"/>
              </a:ext>
            </a:extLst>
          </p:cNvPr>
          <p:cNvGraphicFramePr>
            <a:graphicFrameLocks noGrp="1"/>
          </p:cNvGraphicFramePr>
          <p:nvPr>
            <p:ph sz="quarter" idx="15"/>
            <p:extLst>
              <p:ext uri="{D42A27DB-BD31-4B8C-83A1-F6EECF244321}">
                <p14:modId xmlns:p14="http://schemas.microsoft.com/office/powerpoint/2010/main" val="3393845266"/>
              </p:ext>
            </p:extLst>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 Placeholder 3">
            <a:extLst>
              <a:ext uri="{FF2B5EF4-FFF2-40B4-BE49-F238E27FC236}">
                <a16:creationId xmlns:a16="http://schemas.microsoft.com/office/drawing/2014/main" id="{A8B230B2-5578-0FC4-A2C3-3CC4334076CA}"/>
              </a:ext>
            </a:extLst>
          </p:cNvPr>
          <p:cNvSpPr>
            <a:spLocks noGrp="1"/>
          </p:cNvSpPr>
          <p:nvPr>
            <p:ph type="body" sz="quarter" idx="16"/>
          </p:nvPr>
        </p:nvSpPr>
        <p:spPr>
          <a:xfrm>
            <a:off x="457200" y="6135688"/>
            <a:ext cx="11337925" cy="192087"/>
          </a:xfrm>
        </p:spPr>
        <p:txBody>
          <a:bodyPr/>
          <a:lstStyle/>
          <a:p>
            <a:endParaRPr lang="en-US"/>
          </a:p>
        </p:txBody>
      </p:sp>
      <p:sp>
        <p:nvSpPr>
          <p:cNvPr id="6" name="Slide Number Placeholder 5">
            <a:extLst>
              <a:ext uri="{FF2B5EF4-FFF2-40B4-BE49-F238E27FC236}">
                <a16:creationId xmlns:a16="http://schemas.microsoft.com/office/drawing/2014/main" id="{0AC9ED4D-213A-F56B-2C4C-323E407D351C}"/>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9</a:t>
            </a:fld>
            <a:endParaRPr lang="en-US"/>
          </a:p>
        </p:txBody>
      </p:sp>
    </p:spTree>
    <p:extLst>
      <p:ext uri="{BB962C8B-B14F-4D97-AF65-F5344CB8AC3E}">
        <p14:creationId xmlns:p14="http://schemas.microsoft.com/office/powerpoint/2010/main" val="2600594517"/>
      </p:ext>
    </p:extLst>
  </p:cSld>
  <p:clrMapOvr>
    <a:masterClrMapping/>
  </p:clrMapOvr>
</p:sld>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2022 Logo-030822.potx" id="{46877F2B-F4D6-4FD7-91C2-35B0065F148E}" vid="{D1E515A0-62AE-45BD-B8FF-277436754B4D}"/>
    </a:ext>
  </a:extLst>
</a:theme>
</file>

<file path=ppt/theme/theme2.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3.xml><?xml version="1.0" encoding="utf-8"?>
<a:theme xmlns:a="http://schemas.openxmlformats.org/drawingml/2006/main" name="2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7" ma:contentTypeDescription="Create a new document." ma:contentTypeScope="" ma:versionID="e545199c7379ffe12fa307627084356c">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ad3adc2b94047b736b7a8354987170c3"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29b55a-3458-43b1-b5f5-8a06b1b83431">
      <Terms xmlns="http://schemas.microsoft.com/office/infopath/2007/PartnerControls"/>
    </lcf76f155ced4ddcb4097134ff3c332f>
    <TaxCatchAll xmlns="4a50c3af-328d-4c26-9632-e6dd7a90b192" xsi:nil="true"/>
    <SharedWithUsers xmlns="4a50c3af-328d-4c26-9632-e6dd7a90b192">
      <UserInfo>
        <DisplayName>Peterson, Amy</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BB82A4-7A77-4B71-88F7-E1A3DCA63752}">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1EAC94F-0CB7-47E2-B1CC-A0F105248E94}">
  <ds:schemaRefs>
    <ds:schemaRef ds:uri="http://purl.org/dc/elements/1.1/"/>
    <ds:schemaRef ds:uri="http://schemas.openxmlformats.org/package/2006/metadata/core-properties"/>
    <ds:schemaRef ds:uri="http://purl.org/dc/dcmitype/"/>
    <ds:schemaRef ds:uri="http://purl.org/dc/terms/"/>
    <ds:schemaRef ds:uri="http://schemas.microsoft.com/office/2006/documentManagement/types"/>
    <ds:schemaRef ds:uri="9a29b55a-3458-43b1-b5f5-8a06b1b83431"/>
    <ds:schemaRef ds:uri="4a50c3af-328d-4c26-9632-e6dd7a90b192"/>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PROGRESS-Center-2022-Presentation-030822 (1) (1)</Template>
  <TotalTime>389</TotalTime>
  <Words>2120</Words>
  <Application>Microsoft Office PowerPoint</Application>
  <PresentationFormat>Widescreen</PresentationFormat>
  <Paragraphs>223</Paragraphs>
  <Slides>31</Slides>
  <Notes>23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Arial</vt:lpstr>
      <vt:lpstr>Arial Narrow</vt:lpstr>
      <vt:lpstr>Calibri</vt:lpstr>
      <vt:lpstr>Exo</vt:lpstr>
      <vt:lpstr>Exo Bold</vt:lpstr>
      <vt:lpstr>Futura</vt:lpstr>
      <vt:lpstr>Gill Sans MT</vt:lpstr>
      <vt:lpstr>Helvetica Neue</vt:lpstr>
      <vt:lpstr>League Spartan</vt:lpstr>
      <vt:lpstr>Open Sans Light Bold</vt:lpstr>
      <vt:lpstr>Times New Roman</vt:lpstr>
      <vt:lpstr>PROGRESS Center</vt:lpstr>
      <vt:lpstr>1_PROGRESS Center</vt:lpstr>
      <vt:lpstr>2_PROGRESS Center</vt:lpstr>
      <vt:lpstr>Prepping for PROGRESS</vt:lpstr>
      <vt:lpstr>Welcome</vt:lpstr>
      <vt:lpstr>Where are you from? </vt:lpstr>
      <vt:lpstr>Welcome to the PROGRESS Center!</vt:lpstr>
      <vt:lpstr>How do we ensure that every student is on the path to PROGRESS? </vt:lpstr>
      <vt:lpstr>Introductions </vt:lpstr>
      <vt:lpstr>Welcome from David Emenheiser</vt:lpstr>
      <vt:lpstr>Event Orientation</vt:lpstr>
      <vt:lpstr>Event Schedule: At A Glance</vt:lpstr>
      <vt:lpstr>Today’s Schedule</vt:lpstr>
      <vt:lpstr>Day 1: Strand Options</vt:lpstr>
      <vt:lpstr>Day 2: Concurrent Sessions </vt:lpstr>
      <vt:lpstr>Viewing Your Schedule</vt:lpstr>
      <vt:lpstr>Joining Sessions</vt:lpstr>
      <vt:lpstr>Where can I find event materials and recordings after the event? </vt:lpstr>
      <vt:lpstr>Technical Support</vt:lpstr>
      <vt:lpstr>Connect with the  PROGRESS Center</vt:lpstr>
      <vt:lpstr>Fostering Belonging to Promote Student Progress</vt:lpstr>
      <vt:lpstr>Finding Belonging</vt:lpstr>
      <vt:lpstr>What Does it Mean to Belong?</vt:lpstr>
      <vt:lpstr>To be…</vt:lpstr>
      <vt:lpstr>What is Belonging?</vt:lpstr>
      <vt:lpstr>Meet the Presenters</vt:lpstr>
      <vt:lpstr> Jennifer &amp; Jackson Franks</vt:lpstr>
      <vt:lpstr>Where Can I Learn More About Belonging? </vt:lpstr>
      <vt:lpstr>Don’t Forget!</vt:lpstr>
      <vt:lpstr>Staying Connected With the  PROGRESS Center</vt:lpstr>
      <vt:lpstr>Reminder! Where can I find event materials and recordings after the event? </vt:lpstr>
      <vt:lpstr>References</vt:lpstr>
      <vt:lpstr>Disclaimer</vt:lpstr>
      <vt:lpstr>PROGRESS Center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Prepping for PROGRESS: Adding New Tools to Your Backpack (Toolbox) for the Start of School </dc:title>
  <dc:subject/>
  <dc:creator>Peterson, Amy</dc:creator>
  <cp:keywords>PROGRESS Center</cp:keywords>
  <cp:lastModifiedBy>Peterson, Amy</cp:lastModifiedBy>
  <cp:revision>4</cp:revision>
  <cp:lastPrinted>2017-10-19T00:36:21Z</cp:lastPrinted>
  <dcterms:created xsi:type="dcterms:W3CDTF">2022-07-01T21:01:42Z</dcterms:created>
  <dcterms:modified xsi:type="dcterms:W3CDTF">2023-07-28T12:25:25Z</dcterms:modified>
  <cp:category>PROGRESS Center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1064;#PROGRESS Center|7b7bbe5b-d49b-4c50-b26f-171624f90b80</vt:lpwstr>
  </property>
  <property fmtid="{D5CDD505-2E9C-101B-9397-08002B2CF9AE}" pid="5" name="MediaServiceImageTags">
    <vt:lpwstr/>
  </property>
</Properties>
</file>