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6"/>
  </p:notesMasterIdLst>
  <p:sldIdLst>
    <p:sldId id="420"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2192000" cy="6858000"/>
  <p:notesSz cx="7010400" cy="9296400"/>
  <p:embeddedFontLst>
    <p:embeddedFont>
      <p:font typeface="Arial Narrow" panose="020B060602020203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Gill Sans" panose="020B060402020202020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4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KnaX+TJ4QdW5sM+EOSwrGROw6B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Peterson" initials="" lastIdx="9" clrIdx="0"/>
  <p:cmAuthor id="1" name="Stacy Hirt" initials="" lastIdx="8" clrIdx="1"/>
  <p:cmAuthor id="2" name="Alex Marken" initials="" lastIdx="4" clrIdx="2"/>
  <p:cmAuthor id="3" name="Marken, Alexandra" initials="MA" lastIdx="10" clrIdx="3">
    <p:extLst>
      <p:ext uri="{19B8F6BF-5375-455C-9EA6-DF929625EA0E}">
        <p15:presenceInfo xmlns:p15="http://schemas.microsoft.com/office/powerpoint/2012/main" userId="S::amarken@air.org::bcef9c5e-2830-4396-8782-3785634af4dc" providerId="AD"/>
      </p:ext>
    </p:extLst>
  </p:cmAuthor>
  <p:cmAuthor id="4" name="Amy Peterson" initials="AP" lastIdx="17" clrIdx="4">
    <p:extLst>
      <p:ext uri="{19B8F6BF-5375-455C-9EA6-DF929625EA0E}">
        <p15:presenceInfo xmlns:p15="http://schemas.microsoft.com/office/powerpoint/2012/main" userId="S::ampeterson@air.org::8c14dd6b-6031-4383-8241-8af97fa7035b" providerId="AD"/>
      </p:ext>
    </p:extLst>
  </p:cmAuthor>
  <p:cmAuthor id="5" name="Hirt, Stacy" initials="HS" lastIdx="4" clrIdx="5">
    <p:extLst>
      <p:ext uri="{19B8F6BF-5375-455C-9EA6-DF929625EA0E}">
        <p15:presenceInfo xmlns:p15="http://schemas.microsoft.com/office/powerpoint/2012/main" userId="S::shirt@air.org::bc1144a5-e0eb-4ce6-a476-1b85ec550409" providerId="AD"/>
      </p:ext>
    </p:extLst>
  </p:cmAuthor>
  <p:cmAuthor id="6" name="Wenzel, Caryl" initials="WC" lastIdx="13" clrIdx="6">
    <p:extLst>
      <p:ext uri="{19B8F6BF-5375-455C-9EA6-DF929625EA0E}">
        <p15:presenceInfo xmlns:p15="http://schemas.microsoft.com/office/powerpoint/2012/main" userId="S::cwenzel@air.org::885e63ff-4666-44cc-a176-59b78dc13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EEAA9-F6CA-47EB-A06E-99C566966704}" v="6" dt="2022-07-28T20:25:56.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29" autoAdjust="0"/>
  </p:normalViewPr>
  <p:slideViewPr>
    <p:cSldViewPr snapToGrid="0">
      <p:cViewPr varScale="1">
        <p:scale>
          <a:sx n="68" d="100"/>
          <a:sy n="68" d="100"/>
        </p:scale>
        <p:origin x="1548" y="66"/>
      </p:cViewPr>
      <p:guideLst>
        <p:guide orient="horz" pos="384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8" Type="http://customschemas.google.com/relationships/presentationmetadata" Target="meta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74"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theme" Target="../theme/theme2.xml"/><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970943" y="8676646"/>
            <a:ext cx="3037840" cy="619760"/>
          </a:xfrm>
          <a:prstGeom prst="rect">
            <a:avLst/>
          </a:prstGeom>
          <a:noFill/>
          <a:ln>
            <a:noFill/>
          </a:ln>
        </p:spPr>
        <p:txBody>
          <a:bodyPr spcFirstLastPara="1" wrap="square" lIns="93151" tIns="46575" rIns="93151" bIns="46575" anchor="b" anchorCtr="0">
            <a:noAutofit/>
          </a:bodyPr>
          <a:lstStyle>
            <a:lvl1pPr marR="0" lvl="0" algn="r" rtl="0">
              <a:spcBef>
                <a:spcPts val="0"/>
              </a:spcBef>
              <a:spcAft>
                <a:spcPts val="0"/>
              </a:spcAft>
              <a:buSzPts val="1400"/>
              <a:buNone/>
              <a:defRPr sz="10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1" y="3537930"/>
            <a:ext cx="7008778" cy="5029744"/>
          </a:xfrm>
          <a:prstGeom prst="rect">
            <a:avLst/>
          </a:prstGeom>
          <a:noFill/>
          <a:ln>
            <a:noFill/>
          </a:ln>
        </p:spPr>
        <p:txBody>
          <a:bodyPr spcFirstLastPara="1" wrap="square" lIns="93151" tIns="46575" rIns="93151"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ftr" idx="11"/>
          </p:nvPr>
        </p:nvSpPr>
        <p:spPr>
          <a:xfrm>
            <a:off x="4" y="8676649"/>
            <a:ext cx="3037840" cy="619760"/>
          </a:xfrm>
          <a:prstGeom prst="rect">
            <a:avLst/>
          </a:prstGeom>
          <a:noFill/>
          <a:ln>
            <a:noFill/>
          </a:ln>
        </p:spPr>
        <p:txBody>
          <a:bodyPr spcFirstLastPara="1" wrap="square" lIns="93151" tIns="46575" rIns="93151" bIns="46575"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3413995" y="9024214"/>
            <a:ext cx="182412" cy="231468"/>
          </a:xfrm>
          <a:prstGeom prst="rect">
            <a:avLst/>
          </a:prstGeom>
          <a:noFill/>
          <a:ln>
            <a:noFill/>
          </a:ln>
        </p:spPr>
        <p:txBody>
          <a:bodyPr spcFirstLastPara="1" wrap="square" lIns="0" tIns="0" rIns="0" bIns="46575" anchor="ctr" anchorCtr="1">
            <a:spAutoFit/>
          </a:bodyPr>
          <a:lstStyle/>
          <a:p>
            <a:pPr algn="ctr"/>
            <a:fld id="{00000000-1234-1234-1234-123412341234}" type="slidenum">
              <a:rPr lang="en-US" sz="1200" smtClean="0">
                <a:solidFill>
                  <a:schemeClr val="dk1"/>
                </a:solidFill>
                <a:latin typeface="Calibri"/>
                <a:ea typeface="Calibri"/>
                <a:cs typeface="Calibri"/>
                <a:sym typeface="Calibri"/>
              </a:rPr>
              <a:pPr algn="ctr"/>
              <a:t>‹#›</a:t>
            </a:fld>
            <a:endParaRPr lang="en-US" sz="1200">
              <a:solidFill>
                <a:schemeClr val="dk1"/>
              </a:solidFill>
              <a:latin typeface="Calibri"/>
              <a:ea typeface="Calibri"/>
              <a:cs typeface="Calibri"/>
              <a:sym typeface="Calibri"/>
            </a:endParaRPr>
          </a:p>
        </p:txBody>
      </p:sp>
      <p:grpSp>
        <p:nvGrpSpPr>
          <p:cNvPr id="8" name="Google Shape;8;n"/>
          <p:cNvGrpSpPr/>
          <p:nvPr/>
        </p:nvGrpSpPr>
        <p:grpSpPr>
          <a:xfrm>
            <a:off x="189679" y="135582"/>
            <a:ext cx="6623533" cy="445064"/>
            <a:chOff x="457200" y="5496468"/>
            <a:chExt cx="11319328" cy="760258"/>
          </a:xfrm>
        </p:grpSpPr>
        <p:pic>
          <p:nvPicPr>
            <p:cNvPr id="9" name="Google Shape;9;n" descr="Logo of the PROGRESS Center at the American Institutes for Research(r)"/>
            <p:cNvPicPr preferRelativeResize="0"/>
            <p:nvPr/>
          </p:nvPicPr>
          <p:blipFill rotWithShape="1">
            <a:blip r:embed="rId2">
              <a:alphaModFix/>
            </a:blip>
            <a:srcRect/>
            <a:stretch/>
          </p:blipFill>
          <p:spPr>
            <a:xfrm>
              <a:off x="457200" y="5496468"/>
              <a:ext cx="3682087" cy="640080"/>
            </a:xfrm>
            <a:prstGeom prst="rect">
              <a:avLst/>
            </a:prstGeom>
            <a:noFill/>
            <a:ln>
              <a:noFill/>
            </a:ln>
          </p:spPr>
        </p:pic>
        <p:pic>
          <p:nvPicPr>
            <p:cNvPr id="10" name="Google Shape;10;n" descr="Logo of American Institutes for Research"/>
            <p:cNvPicPr preferRelativeResize="0"/>
            <p:nvPr/>
          </p:nvPicPr>
          <p:blipFill rotWithShape="1">
            <a:blip r:embed="rId3">
              <a:alphaModFix/>
            </a:blip>
            <a:srcRect/>
            <a:stretch/>
          </p:blipFill>
          <p:spPr>
            <a:xfrm>
              <a:off x="8824114" y="5496468"/>
              <a:ext cx="1656679" cy="640080"/>
            </a:xfrm>
            <a:prstGeom prst="rect">
              <a:avLst/>
            </a:prstGeom>
            <a:noFill/>
            <a:ln>
              <a:noFill/>
            </a:ln>
          </p:spPr>
        </p:pic>
        <p:pic>
          <p:nvPicPr>
            <p:cNvPr id="11" name="Google Shape;11;n" descr="Logo of IDEAs that Work U.S. Office of Special Education Programs"/>
            <p:cNvPicPr preferRelativeResize="0"/>
            <p:nvPr/>
          </p:nvPicPr>
          <p:blipFill rotWithShape="1">
            <a:blip r:embed="rId4">
              <a:alphaModFix/>
            </a:blip>
            <a:srcRect/>
            <a:stretch/>
          </p:blipFill>
          <p:spPr>
            <a:xfrm>
              <a:off x="10871073" y="5497443"/>
              <a:ext cx="905455" cy="759283"/>
            </a:xfrm>
            <a:prstGeom prst="rect">
              <a:avLst/>
            </a:prstGeom>
            <a:noFill/>
            <a:ln>
              <a:noFill/>
            </a:ln>
          </p:spPr>
        </p:pic>
      </p:gr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13995" y="9008712"/>
            <a:ext cx="182412" cy="262473"/>
          </a:xfrm>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67890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33502f7947_0_1367: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33502f7947_0_1367: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buClr>
                <a:schemeClr val="dk2"/>
              </a:buClr>
              <a:buSzPts val="1100"/>
            </a:pPr>
            <a:endParaRPr dirty="0"/>
          </a:p>
        </p:txBody>
      </p:sp>
      <p:sp>
        <p:nvSpPr>
          <p:cNvPr id="246" name="Google Shape;246;g133502f7947_0_1367: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10</a:t>
            </a:fld>
            <a:endParaRPr/>
          </a:p>
        </p:txBody>
      </p:sp>
      <p:sp>
        <p:nvSpPr>
          <p:cNvPr id="247" name="Google Shape;247;g133502f7947_0_1367: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248" name="Google Shape;248;g133502f7947_0_1367: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33502f7947_0_52: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33502f7947_0_52: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endParaRPr dirty="0"/>
          </a:p>
        </p:txBody>
      </p:sp>
      <p:sp>
        <p:nvSpPr>
          <p:cNvPr id="256" name="Google Shape;256;g133502f7947_0_52: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11</a:t>
            </a:fld>
            <a:endParaRPr/>
          </a:p>
        </p:txBody>
      </p:sp>
      <p:sp>
        <p:nvSpPr>
          <p:cNvPr id="257" name="Google Shape;257;g133502f7947_0_52: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258" name="Google Shape;258;g133502f7947_0_52: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3478686fed_0_61: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3478686fed_0_61: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268" name="Google Shape;268;g13478686fed_0_61: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478686fed_0_51: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478686fed_0_51: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278" name="Google Shape;278;g13478686fed_0_51: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f47c761694_1_26: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f47c761694_1_26: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dirty="0"/>
          </a:p>
        </p:txBody>
      </p:sp>
      <p:sp>
        <p:nvSpPr>
          <p:cNvPr id="288" name="Google Shape;288;gf47c761694_1_26: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3502f7947_0_3262: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b="1" dirty="0"/>
          </a:p>
        </p:txBody>
      </p:sp>
      <p:sp>
        <p:nvSpPr>
          <p:cNvPr id="296" name="Google Shape;296;g133502f7947_0_3262: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3502f7947_0_2116: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133502f7947_0_2116: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buSzPts val="1200"/>
            </a:pPr>
            <a:endParaRPr sz="1000" dirty="0">
              <a:solidFill>
                <a:srgbClr val="000000"/>
              </a:solidFill>
            </a:endParaRPr>
          </a:p>
        </p:txBody>
      </p:sp>
      <p:sp>
        <p:nvSpPr>
          <p:cNvPr id="304" name="Google Shape;304;g133502f7947_0_2116: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16</a:t>
            </a:fld>
            <a:endParaRPr/>
          </a:p>
        </p:txBody>
      </p:sp>
      <p:sp>
        <p:nvSpPr>
          <p:cNvPr id="305" name="Google Shape;305;g133502f7947_0_2116: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06" name="Google Shape;306;g133502f7947_0_2116: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3502f7947_0_2267: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33502f7947_0_2267: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buClr>
                <a:schemeClr val="dk2"/>
              </a:buClr>
              <a:buSzPts val="1100"/>
            </a:pPr>
            <a:endParaRPr sz="1000" dirty="0"/>
          </a:p>
        </p:txBody>
      </p:sp>
      <p:sp>
        <p:nvSpPr>
          <p:cNvPr id="316" name="Google Shape;316;g133502f7947_0_2267: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17</a:t>
            </a:fld>
            <a:endParaRPr/>
          </a:p>
        </p:txBody>
      </p:sp>
      <p:sp>
        <p:nvSpPr>
          <p:cNvPr id="317" name="Google Shape;317;g133502f7947_0_2267: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18" name="Google Shape;318;g133502f7947_0_2267: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3502f7947_0_65: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133502f7947_0_65: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endParaRPr dirty="0"/>
          </a:p>
        </p:txBody>
      </p:sp>
      <p:sp>
        <p:nvSpPr>
          <p:cNvPr id="326" name="Google Shape;326;g133502f7947_0_65: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18</a:t>
            </a:fld>
            <a:endParaRPr/>
          </a:p>
        </p:txBody>
      </p:sp>
      <p:sp>
        <p:nvSpPr>
          <p:cNvPr id="327" name="Google Shape;327;g133502f7947_0_65: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28" name="Google Shape;328;g133502f7947_0_65: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3478686fed_0_89: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3478686fed_0_89: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338" name="Google Shape;338;g13478686fed_0_89: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notes"/>
          <p:cNvSpPr txBox="1">
            <a:spLocks noGrp="1"/>
          </p:cNvSpPr>
          <p:nvPr>
            <p:ph type="body" idx="1"/>
          </p:nvPr>
        </p:nvSpPr>
        <p:spPr>
          <a:xfrm>
            <a:off x="1" y="3537930"/>
            <a:ext cx="7008778" cy="5029744"/>
          </a:xfrm>
          <a:prstGeom prst="rect">
            <a:avLst/>
          </a:prstGeom>
          <a:noFill/>
          <a:ln>
            <a:noFill/>
          </a:ln>
        </p:spPr>
        <p:txBody>
          <a:bodyPr spcFirstLastPara="1" wrap="square" lIns="93151" tIns="46575" rIns="93151" bIns="46575" anchor="t" anchorCtr="0">
            <a:noAutofit/>
          </a:bodyPr>
          <a:lstStyle/>
          <a:p>
            <a:pPr marL="0" indent="0">
              <a:buClr>
                <a:schemeClr val="dk1"/>
              </a:buClr>
              <a:buSzPts val="1200"/>
            </a:pPr>
            <a:endParaRPr dirty="0"/>
          </a:p>
        </p:txBody>
      </p:sp>
      <p:sp>
        <p:nvSpPr>
          <p:cNvPr id="162" name="Google Shape;162;p4:notes"/>
          <p:cNvSpPr txBox="1">
            <a:spLocks noGrp="1"/>
          </p:cNvSpPr>
          <p:nvPr>
            <p:ph type="sldNum" idx="12"/>
          </p:nvPr>
        </p:nvSpPr>
        <p:spPr>
          <a:xfrm>
            <a:off x="3426796" y="9008712"/>
            <a:ext cx="156810" cy="262473"/>
          </a:xfrm>
          <a:prstGeom prst="rect">
            <a:avLst/>
          </a:prstGeom>
          <a:noFill/>
          <a:ln>
            <a:noFill/>
          </a:ln>
        </p:spPr>
        <p:txBody>
          <a:bodyPr spcFirstLastPara="1" wrap="square" lIns="0" tIns="0" rIns="0" bIns="46575" anchor="ctr" anchorCtr="1">
            <a:spAutoFit/>
          </a:bodyPr>
          <a:lstStyle/>
          <a:p>
            <a:pPr algn="ctr"/>
            <a:fld id="{00000000-1234-1234-1234-123412341234}" type="slidenum">
              <a:rPr lang="en-US"/>
              <a:pPr algn="ctr"/>
              <a:t>2</a:t>
            </a:fld>
            <a:endParaRPr/>
          </a:p>
        </p:txBody>
      </p:sp>
      <p:sp>
        <p:nvSpPr>
          <p:cNvPr id="163" name="Google Shape;163;p4:notes"/>
          <p:cNvSpPr txBox="1">
            <a:spLocks noGrp="1"/>
          </p:cNvSpPr>
          <p:nvPr>
            <p:ph type="dt" idx="10"/>
          </p:nvPr>
        </p:nvSpPr>
        <p:spPr>
          <a:xfrm>
            <a:off x="3970943" y="8676646"/>
            <a:ext cx="3037840" cy="619760"/>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164" name="Google Shape;164;p4:notes"/>
          <p:cNvSpPr txBox="1">
            <a:spLocks noGrp="1"/>
          </p:cNvSpPr>
          <p:nvPr>
            <p:ph type="ftr" idx="11"/>
          </p:nvPr>
        </p:nvSpPr>
        <p:spPr>
          <a:xfrm>
            <a:off x="4" y="8676649"/>
            <a:ext cx="3037840" cy="619760"/>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478686fed_0_217: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3478686fed_0_217: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i="1" dirty="0"/>
          </a:p>
        </p:txBody>
      </p:sp>
      <p:sp>
        <p:nvSpPr>
          <p:cNvPr id="349" name="Google Shape;349;g13478686fed_0_217: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c15f500be_0_8: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358" name="Google Shape;358;g13c15f500be_0_8: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3c15f500be_0_14: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13c15f500be_0_14: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spcBef>
                <a:spcPts val="1198"/>
              </a:spcBef>
            </a:pPr>
            <a:endParaRPr sz="1000" dirty="0"/>
          </a:p>
        </p:txBody>
      </p:sp>
      <p:sp>
        <p:nvSpPr>
          <p:cNvPr id="366" name="Google Shape;366;g13c15f500be_0_14: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22</a:t>
            </a:fld>
            <a:endParaRPr/>
          </a:p>
        </p:txBody>
      </p:sp>
      <p:sp>
        <p:nvSpPr>
          <p:cNvPr id="367" name="Google Shape;367;g13c15f500be_0_14: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68" name="Google Shape;368;g13c15f500be_0_14: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3c15f500be_0_25: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13c15f500be_0_25: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buClr>
                <a:schemeClr val="dk2"/>
              </a:buClr>
              <a:buSzPts val="1100"/>
            </a:pPr>
            <a:endParaRPr sz="1000" i="1" u="sng" dirty="0"/>
          </a:p>
        </p:txBody>
      </p:sp>
      <p:sp>
        <p:nvSpPr>
          <p:cNvPr id="378" name="Google Shape;378;g13c15f500be_0_25: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23</a:t>
            </a:fld>
            <a:endParaRPr/>
          </a:p>
        </p:txBody>
      </p:sp>
      <p:sp>
        <p:nvSpPr>
          <p:cNvPr id="379" name="Google Shape;379;g13c15f500be_0_25: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80" name="Google Shape;380;g13c15f500be_0_25: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3c15f500be_0_34: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13c15f500be_0_34: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buSzPts val="2800"/>
            </a:pPr>
            <a:endParaRPr sz="1000" dirty="0">
              <a:solidFill>
                <a:srgbClr val="000000"/>
              </a:solidFill>
            </a:endParaRPr>
          </a:p>
        </p:txBody>
      </p:sp>
      <p:sp>
        <p:nvSpPr>
          <p:cNvPr id="388" name="Google Shape;388;g13c15f500be_0_34: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24</a:t>
            </a:fld>
            <a:endParaRPr/>
          </a:p>
        </p:txBody>
      </p:sp>
      <p:sp>
        <p:nvSpPr>
          <p:cNvPr id="389" name="Google Shape;389;g13c15f500be_0_34: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390" name="Google Shape;390;g13c15f500be_0_34: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3c15f500be_0_45: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3c15f500be_0_45: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00" name="Google Shape;400;g13c15f500be_0_45: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c15f500be_0_55: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3c15f500be_0_55: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11" name="Google Shape;411;g13c15f500be_0_55: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33502f7947_0_3180: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133502f7947_0_3180: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endParaRPr dirty="0"/>
          </a:p>
        </p:txBody>
      </p:sp>
      <p:sp>
        <p:nvSpPr>
          <p:cNvPr id="422" name="Google Shape;422;g133502f7947_0_3180: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423" name="Google Shape;423;g133502f7947_0_3180: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424" name="Google Shape;424;g133502f7947_0_3180:notes"/>
          <p:cNvSpPr txBox="1">
            <a:spLocks noGrp="1"/>
          </p:cNvSpPr>
          <p:nvPr>
            <p:ph type="sldNum" idx="12"/>
          </p:nvPr>
        </p:nvSpPr>
        <p:spPr>
          <a:xfrm>
            <a:off x="3413995" y="9024214"/>
            <a:ext cx="182370"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3478686fed_0_127: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3478686fed_0_127: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40" name="Google Shape;440;g13478686fed_0_127: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3478686fed_0_136: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3478686fed_0_136: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49" name="Google Shape;449;g13478686fed_0_136: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3502f7947_0_32: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33502f7947_0_32:notes"/>
          <p:cNvSpPr txBox="1">
            <a:spLocks noGrp="1"/>
          </p:cNvSpPr>
          <p:nvPr>
            <p:ph type="body" idx="1"/>
          </p:nvPr>
        </p:nvSpPr>
        <p:spPr>
          <a:xfrm>
            <a:off x="1" y="3537930"/>
            <a:ext cx="7008803" cy="5029829"/>
          </a:xfrm>
          <a:prstGeom prst="rect">
            <a:avLst/>
          </a:prstGeom>
          <a:noFill/>
          <a:ln>
            <a:noFill/>
          </a:ln>
        </p:spPr>
        <p:txBody>
          <a:bodyPr spcFirstLastPara="1" wrap="square" lIns="98492" tIns="49246" rIns="98492" bIns="49246" anchor="t" anchorCtr="0">
            <a:noAutofit/>
          </a:bodyPr>
          <a:lstStyle/>
          <a:p>
            <a:pPr marL="0" indent="0">
              <a:lnSpc>
                <a:spcPct val="115000"/>
              </a:lnSpc>
              <a:spcBef>
                <a:spcPts val="1198"/>
              </a:spcBef>
            </a:pPr>
            <a:endParaRPr sz="1000" dirty="0">
              <a:solidFill>
                <a:srgbClr val="000000"/>
              </a:solidFill>
              <a:latin typeface="Arial"/>
              <a:ea typeface="Arial"/>
              <a:cs typeface="Arial"/>
              <a:sym typeface="Arial"/>
            </a:endParaRPr>
          </a:p>
        </p:txBody>
      </p:sp>
      <p:sp>
        <p:nvSpPr>
          <p:cNvPr id="180" name="Google Shape;180;g133502f7947_0_32: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181" name="Google Shape;181;g133502f7947_0_32: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182" name="Google Shape;182;g133502f7947_0_32:notes"/>
          <p:cNvSpPr txBox="1">
            <a:spLocks noGrp="1"/>
          </p:cNvSpPr>
          <p:nvPr>
            <p:ph type="sldNum" idx="12"/>
          </p:nvPr>
        </p:nvSpPr>
        <p:spPr>
          <a:xfrm>
            <a:off x="3465998" y="9024211"/>
            <a:ext cx="78458"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3478686fed_0_145: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3478686fed_0_145: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57" name="Google Shape;457;g13478686fed_0_145: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478686fed_0_183: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478686fed_0_183: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64" name="Google Shape;464;g13478686fed_0_183: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3478686fed_0_198: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3478686fed_0_198: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71" name="Google Shape;471;g13478686fed_0_198: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3478686fed_0_191: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3478686fed_0_191: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78" name="Google Shape;478;g13478686fed_0_191: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3478686fed_0_207: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3478686fed_0_207: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85" name="Google Shape;485;g13478686fed_0_207: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33502f7947_0_3882: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33502f7947_0_3882: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buClr>
                <a:schemeClr val="dk1"/>
              </a:buClr>
              <a:buSzPts val="1200"/>
            </a:pPr>
            <a:endParaRPr/>
          </a:p>
        </p:txBody>
      </p:sp>
      <p:sp>
        <p:nvSpPr>
          <p:cNvPr id="494" name="Google Shape;494;g133502f7947_0_3882:notes"/>
          <p:cNvSpPr txBox="1">
            <a:spLocks noGrp="1"/>
          </p:cNvSpPr>
          <p:nvPr>
            <p:ph type="sldNum" idx="12"/>
          </p:nvPr>
        </p:nvSpPr>
        <p:spPr>
          <a:xfrm>
            <a:off x="3465998" y="9024211"/>
            <a:ext cx="78458" cy="231584"/>
          </a:xfrm>
          <a:prstGeom prst="rect">
            <a:avLst/>
          </a:prstGeom>
          <a:noFill/>
          <a:ln>
            <a:noFill/>
          </a:ln>
        </p:spPr>
        <p:txBody>
          <a:bodyPr spcFirstLastPara="1" wrap="square" lIns="0" tIns="0" rIns="0" bIns="46575" anchor="ctr" anchorCtr="1">
            <a:noAutofit/>
          </a:bodyPr>
          <a:lstStyle/>
          <a:p>
            <a:pPr algn="ctr">
              <a:buClr>
                <a:schemeClr val="dk1"/>
              </a:buClr>
              <a:buSzPts val="1200"/>
            </a:pPr>
            <a:fld id="{00000000-1234-1234-1234-123412341234}" type="slidenum">
              <a:rPr lang="en-US"/>
              <a:pPr algn="ctr">
                <a:buClr>
                  <a:schemeClr val="dk1"/>
                </a:buClr>
                <a:buSzPts val="1200"/>
              </a:pPr>
              <a:t>35</a:t>
            </a:fld>
            <a:endParaRPr/>
          </a:p>
        </p:txBody>
      </p:sp>
      <p:sp>
        <p:nvSpPr>
          <p:cNvPr id="495" name="Google Shape;495;g133502f7947_0_3882: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pPr>
              <a:buClr>
                <a:schemeClr val="dk1"/>
              </a:buClr>
              <a:buSzPts val="1000"/>
            </a:pPr>
            <a:r>
              <a:rPr lang="en-US"/>
              <a:t>(added from Insert tab, Header &amp; Footer icon, Fixed Date and time)  1/23/2018</a:t>
            </a:r>
            <a:endParaRPr/>
          </a:p>
        </p:txBody>
      </p:sp>
      <p:sp>
        <p:nvSpPr>
          <p:cNvPr id="496" name="Google Shape;496;g133502f7947_0_3882: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pPr>
              <a:buClr>
                <a:schemeClr val="dk1"/>
              </a:buClr>
              <a:buSzPts val="1100"/>
            </a:pPr>
            <a:r>
              <a:rPr lang="en-US"/>
              <a:t>Presentation Title (added from Insert tab, Header &amp; Footer icon)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3502f7947_0_3736:notes"/>
          <p:cNvSpPr txBox="1">
            <a:spLocks noGrp="1"/>
          </p:cNvSpPr>
          <p:nvPr>
            <p:ph type="body" idx="1"/>
          </p:nvPr>
        </p:nvSpPr>
        <p:spPr>
          <a:xfrm>
            <a:off x="1" y="3475183"/>
            <a:ext cx="6844101" cy="4940551"/>
          </a:xfrm>
          <a:prstGeom prst="rect">
            <a:avLst/>
          </a:prstGeom>
          <a:noFill/>
          <a:ln>
            <a:noFill/>
          </a:ln>
        </p:spPr>
        <p:txBody>
          <a:bodyPr spcFirstLastPara="1" wrap="square" lIns="89307" tIns="89307" rIns="89307" bIns="89307" anchor="t" anchorCtr="0">
            <a:noAutofit/>
          </a:bodyPr>
          <a:lstStyle/>
          <a:p>
            <a:pPr marL="0" indent="0">
              <a:buClr>
                <a:schemeClr val="dk1"/>
              </a:buClr>
              <a:buSzPts val="1200"/>
            </a:pPr>
            <a:endParaRPr/>
          </a:p>
        </p:txBody>
      </p:sp>
      <p:sp>
        <p:nvSpPr>
          <p:cNvPr id="504" name="Google Shape;504;g133502f7947_0_3736:notes"/>
          <p:cNvSpPr>
            <a:spLocks noGrp="1" noRot="1" noChangeAspect="1"/>
          </p:cNvSpPr>
          <p:nvPr>
            <p:ph type="sldImg" idx="2"/>
          </p:nvPr>
        </p:nvSpPr>
        <p:spPr>
          <a:xfrm>
            <a:off x="1030288" y="676275"/>
            <a:ext cx="4784725" cy="2692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3502f7947_0_3587:notes"/>
          <p:cNvSpPr>
            <a:spLocks noGrp="1" noRot="1" noChangeAspect="1"/>
          </p:cNvSpPr>
          <p:nvPr>
            <p:ph type="sldImg" idx="2"/>
          </p:nvPr>
        </p:nvSpPr>
        <p:spPr>
          <a:xfrm>
            <a:off x="381000" y="684213"/>
            <a:ext cx="608488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133502f7947_0_3587: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pPr>
            <a:endParaRPr sz="400" dirty="0"/>
          </a:p>
        </p:txBody>
      </p:sp>
      <p:sp>
        <p:nvSpPr>
          <p:cNvPr id="512" name="Google Shape;512;g133502f7947_0_3587: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513" name="Google Shape;513;g133502f7947_0_3587: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514" name="Google Shape;514;g133502f7947_0_3587:notes"/>
          <p:cNvSpPr txBox="1">
            <a:spLocks noGrp="1"/>
          </p:cNvSpPr>
          <p:nvPr>
            <p:ph type="sldNum" idx="12"/>
          </p:nvPr>
        </p:nvSpPr>
        <p:spPr>
          <a:xfrm>
            <a:off x="3413995" y="9024214"/>
            <a:ext cx="182370"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33502f7947_0_3440:notes"/>
          <p:cNvSpPr>
            <a:spLocks noGrp="1" noRot="1" noChangeAspect="1"/>
          </p:cNvSpPr>
          <p:nvPr>
            <p:ph type="sldImg" idx="2"/>
          </p:nvPr>
        </p:nvSpPr>
        <p:spPr>
          <a:xfrm>
            <a:off x="381000" y="684213"/>
            <a:ext cx="608488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33502f7947_0_3440:notes"/>
          <p:cNvSpPr txBox="1">
            <a:spLocks noGrp="1"/>
          </p:cNvSpPr>
          <p:nvPr>
            <p:ph type="body" idx="1"/>
          </p:nvPr>
        </p:nvSpPr>
        <p:spPr>
          <a:xfrm>
            <a:off x="684560" y="4337475"/>
            <a:ext cx="5476479" cy="4109186"/>
          </a:xfrm>
          <a:prstGeom prst="rect">
            <a:avLst/>
          </a:prstGeom>
          <a:noFill/>
          <a:ln>
            <a:noFill/>
          </a:ln>
        </p:spPr>
        <p:txBody>
          <a:bodyPr spcFirstLastPara="1" wrap="square" lIns="91279" tIns="91279" rIns="91279" bIns="91279" anchor="t" anchorCtr="0">
            <a:noAutofit/>
          </a:bodyPr>
          <a:lstStyle/>
          <a:p>
            <a:pPr marL="0" indent="0">
              <a:buClr>
                <a:schemeClr val="dk1"/>
              </a:buClr>
              <a:buSzPts val="1200"/>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3502f7947_0_3287: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133502f7947_0_3287: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158496" indent="0">
              <a:buClr>
                <a:schemeClr val="dk1"/>
              </a:buClr>
              <a:buSzPts val="1200"/>
            </a:pPr>
            <a:endParaRPr sz="1000" dirty="0"/>
          </a:p>
        </p:txBody>
      </p:sp>
      <p:sp>
        <p:nvSpPr>
          <p:cNvPr id="530" name="Google Shape;530;g133502f7947_0_3287: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531" name="Google Shape;531;g133502f7947_0_3287: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532" name="Google Shape;532;g133502f7947_0_3287:notes"/>
          <p:cNvSpPr txBox="1">
            <a:spLocks noGrp="1"/>
          </p:cNvSpPr>
          <p:nvPr>
            <p:ph type="sldNum" idx="12"/>
          </p:nvPr>
        </p:nvSpPr>
        <p:spPr>
          <a:xfrm>
            <a:off x="3413995" y="9024214"/>
            <a:ext cx="182370"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3502f7947_0_2883: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lang="en-US" sz="1100" dirty="0"/>
          </a:p>
        </p:txBody>
      </p:sp>
      <p:sp>
        <p:nvSpPr>
          <p:cNvPr id="189" name="Google Shape;189;g133502f7947_0_2883: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462f5b194_0_0: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dirty="0"/>
          </a:p>
        </p:txBody>
      </p:sp>
      <p:sp>
        <p:nvSpPr>
          <p:cNvPr id="543" name="Google Shape;543;gf462f5b194_0_0: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0: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0:notes"/>
          <p:cNvSpPr txBox="1">
            <a:spLocks noGrp="1"/>
          </p:cNvSpPr>
          <p:nvPr>
            <p:ph type="body" idx="1"/>
          </p:nvPr>
        </p:nvSpPr>
        <p:spPr>
          <a:xfrm>
            <a:off x="1" y="3537930"/>
            <a:ext cx="7008778" cy="5029744"/>
          </a:xfrm>
          <a:prstGeom prst="rect">
            <a:avLst/>
          </a:prstGeom>
          <a:noFill/>
          <a:ln>
            <a:noFill/>
          </a:ln>
        </p:spPr>
        <p:txBody>
          <a:bodyPr spcFirstLastPara="1" wrap="square" lIns="93151" tIns="46575" rIns="93151" bIns="46575" anchor="t" anchorCtr="0">
            <a:noAutofit/>
          </a:bodyPr>
          <a:lstStyle/>
          <a:p>
            <a:pPr marL="0" indent="0"/>
            <a:endParaRPr dirty="0"/>
          </a:p>
        </p:txBody>
      </p:sp>
      <p:sp>
        <p:nvSpPr>
          <p:cNvPr id="551" name="Google Shape;551;p20:notes"/>
          <p:cNvSpPr txBox="1">
            <a:spLocks noGrp="1"/>
          </p:cNvSpPr>
          <p:nvPr>
            <p:ph type="dt" idx="10"/>
          </p:nvPr>
        </p:nvSpPr>
        <p:spPr>
          <a:xfrm>
            <a:off x="3970943" y="8676646"/>
            <a:ext cx="3037840" cy="619760"/>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552" name="Google Shape;552;p20:notes"/>
          <p:cNvSpPr txBox="1">
            <a:spLocks noGrp="1"/>
          </p:cNvSpPr>
          <p:nvPr>
            <p:ph type="ftr" idx="11"/>
          </p:nvPr>
        </p:nvSpPr>
        <p:spPr>
          <a:xfrm>
            <a:off x="4" y="8676649"/>
            <a:ext cx="3037840" cy="619760"/>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553" name="Google Shape;553;p20:notes"/>
          <p:cNvSpPr txBox="1">
            <a:spLocks noGrp="1"/>
          </p:cNvSpPr>
          <p:nvPr>
            <p:ph type="sldNum" idx="12"/>
          </p:nvPr>
        </p:nvSpPr>
        <p:spPr>
          <a:xfrm>
            <a:off x="3413995" y="8900990"/>
            <a:ext cx="182412" cy="477917"/>
          </a:xfrm>
          <a:prstGeom prst="rect">
            <a:avLst/>
          </a:prstGeom>
          <a:noFill/>
          <a:ln>
            <a:noFill/>
          </a:ln>
        </p:spPr>
        <p:txBody>
          <a:bodyPr spcFirstLastPara="1" wrap="square" lIns="0" tIns="0" rIns="0" bIns="46575" anchor="ctr" anchorCtr="1">
            <a:spAutoFit/>
          </a:bodyPr>
          <a:lstStyle/>
          <a:p>
            <a:pPr algn="ctr"/>
            <a:fld id="{00000000-1234-1234-1234-123412341234}" type="slidenum">
              <a:rPr lang="en-US"/>
              <a:pPr algn="ctr"/>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1" y="3537930"/>
            <a:ext cx="7008778" cy="5029744"/>
          </a:xfrm>
          <a:prstGeom prst="rect">
            <a:avLst/>
          </a:prstGeom>
          <a:noFill/>
          <a:ln>
            <a:noFill/>
          </a:ln>
        </p:spPr>
        <p:txBody>
          <a:bodyPr spcFirstLastPara="1" wrap="square" lIns="93151" tIns="46575" rIns="93151" bIns="46575" anchor="t" anchorCtr="0">
            <a:noAutofit/>
          </a:bodyPr>
          <a:lstStyle/>
          <a:p>
            <a:pPr marL="0" indent="0">
              <a:lnSpc>
                <a:spcPct val="115000"/>
              </a:lnSpc>
              <a:spcBef>
                <a:spcPts val="1198"/>
              </a:spcBef>
              <a:spcAft>
                <a:spcPts val="1198"/>
              </a:spcAft>
            </a:pPr>
            <a:endParaRPr sz="1000" dirty="0">
              <a:solidFill>
                <a:srgbClr val="000000"/>
              </a:solidFill>
            </a:endParaRPr>
          </a:p>
        </p:txBody>
      </p:sp>
      <p:sp>
        <p:nvSpPr>
          <p:cNvPr id="197" name="Google Shape;197;p5:notes"/>
          <p:cNvSpPr txBox="1">
            <a:spLocks noGrp="1"/>
          </p:cNvSpPr>
          <p:nvPr>
            <p:ph type="dt" idx="10"/>
          </p:nvPr>
        </p:nvSpPr>
        <p:spPr>
          <a:xfrm>
            <a:off x="3970943" y="8676646"/>
            <a:ext cx="3037840" cy="619760"/>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198" name="Google Shape;198;p5:notes"/>
          <p:cNvSpPr txBox="1">
            <a:spLocks noGrp="1"/>
          </p:cNvSpPr>
          <p:nvPr>
            <p:ph type="ftr" idx="11"/>
          </p:nvPr>
        </p:nvSpPr>
        <p:spPr>
          <a:xfrm>
            <a:off x="4" y="8676649"/>
            <a:ext cx="3037840" cy="619760"/>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199" name="Google Shape;199;p5:notes"/>
          <p:cNvSpPr txBox="1">
            <a:spLocks noGrp="1"/>
          </p:cNvSpPr>
          <p:nvPr>
            <p:ph type="sldNum" idx="12"/>
          </p:nvPr>
        </p:nvSpPr>
        <p:spPr>
          <a:xfrm>
            <a:off x="3413995" y="9008712"/>
            <a:ext cx="182412" cy="262473"/>
          </a:xfrm>
          <a:prstGeom prst="rect">
            <a:avLst/>
          </a:prstGeom>
          <a:noFill/>
          <a:ln>
            <a:noFill/>
          </a:ln>
        </p:spPr>
        <p:txBody>
          <a:bodyPr spcFirstLastPara="1" wrap="square" lIns="0" tIns="0" rIns="0" bIns="46575" anchor="ctr" anchorCtr="1">
            <a:spAutoFit/>
          </a:bodyPr>
          <a:lstStyle/>
          <a:p>
            <a:pPr algn="ctr"/>
            <a:fld id="{00000000-1234-1234-1234-123412341234}" type="slidenum">
              <a:rPr lang="en-US"/>
              <a:pPr algn="c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3502f7947_0_130: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33502f7947_0_130: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spcBef>
                <a:spcPts val="1198"/>
              </a:spcBef>
            </a:pPr>
            <a:endParaRPr b="0" dirty="0">
              <a:solidFill>
                <a:srgbClr val="000000"/>
              </a:solidFill>
            </a:endParaRPr>
          </a:p>
        </p:txBody>
      </p:sp>
      <p:sp>
        <p:nvSpPr>
          <p:cNvPr id="207" name="Google Shape;207;g133502f7947_0_130: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208" name="Google Shape;208;g133502f7947_0_130: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
        <p:nvSpPr>
          <p:cNvPr id="209" name="Google Shape;209;g133502f7947_0_130:notes"/>
          <p:cNvSpPr txBox="1">
            <a:spLocks noGrp="1"/>
          </p:cNvSpPr>
          <p:nvPr>
            <p:ph type="sldNum" idx="12"/>
          </p:nvPr>
        </p:nvSpPr>
        <p:spPr>
          <a:xfrm>
            <a:off x="3413995" y="9024214"/>
            <a:ext cx="182370"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478686fed_0_33: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478686fed_0_33: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lang="en-US" sz="1000" dirty="0"/>
          </a:p>
        </p:txBody>
      </p:sp>
      <p:sp>
        <p:nvSpPr>
          <p:cNvPr id="217" name="Google Shape;217;g13478686fed_0_33: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33502f7947_0_3250: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lnSpc>
                <a:spcPct val="115000"/>
              </a:lnSpc>
              <a:spcBef>
                <a:spcPts val="1198"/>
              </a:spcBef>
            </a:pPr>
            <a:endParaRPr sz="1000" b="1" dirty="0"/>
          </a:p>
        </p:txBody>
      </p:sp>
      <p:sp>
        <p:nvSpPr>
          <p:cNvPr id="227" name="Google Shape;227;g133502f7947_0_3250: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3502f7947_0_1216:notes"/>
          <p:cNvSpPr>
            <a:spLocks noGrp="1" noRot="1" noChangeAspect="1"/>
          </p:cNvSpPr>
          <p:nvPr>
            <p:ph type="sldImg" idx="2"/>
          </p:nvPr>
        </p:nvSpPr>
        <p:spPr>
          <a:xfrm>
            <a:off x="1074738" y="692150"/>
            <a:ext cx="4872037" cy="2741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33502f7947_0_1216:notes"/>
          <p:cNvSpPr txBox="1">
            <a:spLocks noGrp="1"/>
          </p:cNvSpPr>
          <p:nvPr>
            <p:ph type="body" idx="1"/>
          </p:nvPr>
        </p:nvSpPr>
        <p:spPr>
          <a:xfrm>
            <a:off x="1" y="3537930"/>
            <a:ext cx="7008803" cy="5029829"/>
          </a:xfrm>
          <a:prstGeom prst="rect">
            <a:avLst/>
          </a:prstGeom>
          <a:noFill/>
          <a:ln>
            <a:noFill/>
          </a:ln>
        </p:spPr>
        <p:txBody>
          <a:bodyPr spcFirstLastPara="1" wrap="square" lIns="93151" tIns="46575" rIns="93151" bIns="46575" anchor="t" anchorCtr="0">
            <a:noAutofit/>
          </a:bodyPr>
          <a:lstStyle/>
          <a:p>
            <a:pPr marL="0" indent="0">
              <a:lnSpc>
                <a:spcPct val="115000"/>
              </a:lnSpc>
              <a:spcBef>
                <a:spcPts val="1198"/>
              </a:spcBef>
            </a:pPr>
            <a:endParaRPr sz="1000" b="1" i="1" dirty="0"/>
          </a:p>
        </p:txBody>
      </p:sp>
      <p:sp>
        <p:nvSpPr>
          <p:cNvPr id="235" name="Google Shape;235;g133502f7947_0_1216:notes"/>
          <p:cNvSpPr txBox="1">
            <a:spLocks noGrp="1"/>
          </p:cNvSpPr>
          <p:nvPr>
            <p:ph type="sldNum" idx="12"/>
          </p:nvPr>
        </p:nvSpPr>
        <p:spPr>
          <a:xfrm>
            <a:off x="3426796" y="9024211"/>
            <a:ext cx="156916" cy="231584"/>
          </a:xfrm>
          <a:prstGeom prst="rect">
            <a:avLst/>
          </a:prstGeom>
          <a:noFill/>
          <a:ln>
            <a:noFill/>
          </a:ln>
        </p:spPr>
        <p:txBody>
          <a:bodyPr spcFirstLastPara="1" wrap="square" lIns="0" tIns="0" rIns="0" bIns="46575" anchor="ctr" anchorCtr="1">
            <a:noAutofit/>
          </a:bodyPr>
          <a:lstStyle/>
          <a:p>
            <a:pPr algn="ctr"/>
            <a:fld id="{00000000-1234-1234-1234-123412341234}" type="slidenum">
              <a:rPr lang="en-US"/>
              <a:pPr algn="ctr"/>
              <a:t>9</a:t>
            </a:fld>
            <a:endParaRPr/>
          </a:p>
        </p:txBody>
      </p:sp>
      <p:sp>
        <p:nvSpPr>
          <p:cNvPr id="236" name="Google Shape;236;g133502f7947_0_1216:notes"/>
          <p:cNvSpPr txBox="1">
            <a:spLocks noGrp="1"/>
          </p:cNvSpPr>
          <p:nvPr>
            <p:ph type="dt" idx="10"/>
          </p:nvPr>
        </p:nvSpPr>
        <p:spPr>
          <a:xfrm>
            <a:off x="3970942" y="8676646"/>
            <a:ext cx="3037697" cy="619853"/>
          </a:xfrm>
          <a:prstGeom prst="rect">
            <a:avLst/>
          </a:prstGeom>
          <a:noFill/>
          <a:ln>
            <a:noFill/>
          </a:ln>
        </p:spPr>
        <p:txBody>
          <a:bodyPr spcFirstLastPara="1" wrap="square" lIns="93151" tIns="46575" rIns="93151" bIns="46575" anchor="b" anchorCtr="0">
            <a:noAutofit/>
          </a:bodyPr>
          <a:lstStyle/>
          <a:p>
            <a:r>
              <a:rPr lang="en-US"/>
              <a:t>(added from Insert tab, Header &amp; Footer icon, Fixed Date and time)  1/23/2018</a:t>
            </a:r>
            <a:endParaRPr/>
          </a:p>
        </p:txBody>
      </p:sp>
      <p:sp>
        <p:nvSpPr>
          <p:cNvPr id="237" name="Google Shape;237;g133502f7947_0_1216:notes"/>
          <p:cNvSpPr txBox="1">
            <a:spLocks noGrp="1"/>
          </p:cNvSpPr>
          <p:nvPr>
            <p:ph type="ftr" idx="11"/>
          </p:nvPr>
        </p:nvSpPr>
        <p:spPr>
          <a:xfrm>
            <a:off x="4" y="8676649"/>
            <a:ext cx="3037697" cy="619853"/>
          </a:xfrm>
          <a:prstGeom prst="rect">
            <a:avLst/>
          </a:prstGeom>
          <a:noFill/>
          <a:ln>
            <a:noFill/>
          </a:ln>
        </p:spPr>
        <p:txBody>
          <a:bodyPr spcFirstLastPara="1" wrap="square" lIns="93151" tIns="46575" rIns="93151" bIns="46575" anchor="b" anchorCtr="0">
            <a:noAutofit/>
          </a:bodyPr>
          <a:lstStyle/>
          <a:p>
            <a:r>
              <a:rPr lang="en-US"/>
              <a:t>Presentation Title (added from Insert tab, Header &amp; Footer icon)</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with Image">
  <p:cSld name="Title with Image">
    <p:bg>
      <p:bgPr>
        <a:solidFill>
          <a:schemeClr val="lt1"/>
        </a:solidFill>
        <a:effectLst/>
      </p:bgPr>
    </p:bg>
    <p:spTree>
      <p:nvGrpSpPr>
        <p:cNvPr id="1" name="Shape 32"/>
        <p:cNvGrpSpPr/>
        <p:nvPr/>
      </p:nvGrpSpPr>
      <p:grpSpPr>
        <a:xfrm>
          <a:off x="0" y="0"/>
          <a:ext cx="0" cy="0"/>
          <a:chOff x="0" y="0"/>
          <a:chExt cx="0" cy="0"/>
        </a:xfrm>
      </p:grpSpPr>
      <p:sp>
        <p:nvSpPr>
          <p:cNvPr id="33" name="Google Shape;33;p23"/>
          <p:cNvSpPr txBox="1">
            <a:spLocks noGrp="1"/>
          </p:cNvSpPr>
          <p:nvPr>
            <p:ph type="ctrTitle"/>
          </p:nvPr>
        </p:nvSpPr>
        <p:spPr>
          <a:xfrm>
            <a:off x="457200" y="1251373"/>
            <a:ext cx="7152555" cy="143933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5000"/>
              <a:buFont typeface="Calibri"/>
              <a:buNone/>
              <a:defRPr sz="50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3"/>
          <p:cNvSpPr txBox="1">
            <a:spLocks noGrp="1"/>
          </p:cNvSpPr>
          <p:nvPr>
            <p:ph type="subTitle" idx="1"/>
          </p:nvPr>
        </p:nvSpPr>
        <p:spPr>
          <a:xfrm>
            <a:off x="457200" y="2817704"/>
            <a:ext cx="7152555" cy="533401"/>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3200"/>
              <a:buNone/>
              <a:defRPr sz="3200">
                <a:solidFill>
                  <a:srgbClr val="0076BD"/>
                </a:solidFill>
                <a:latin typeface="Calibri"/>
                <a:ea typeface="Calibri"/>
                <a:cs typeface="Calibri"/>
                <a:sym typeface="Calibri"/>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35" name="Google Shape;35;p23"/>
          <p:cNvSpPr txBox="1">
            <a:spLocks noGrp="1"/>
          </p:cNvSpPr>
          <p:nvPr>
            <p:ph type="body" idx="2"/>
          </p:nvPr>
        </p:nvSpPr>
        <p:spPr>
          <a:xfrm>
            <a:off x="457200" y="3706748"/>
            <a:ext cx="7152555" cy="8223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SzPts val="2800"/>
              <a:buNone/>
              <a:defRPr>
                <a:solidFill>
                  <a:schemeClr val="dk1"/>
                </a:solidFill>
                <a:latin typeface="Calibri"/>
                <a:ea typeface="Calibri"/>
                <a:cs typeface="Calibri"/>
                <a:sym typeface="Calibri"/>
              </a:defRPr>
            </a:lvl1pPr>
            <a:lvl2pPr marL="914400" lvl="1" indent="-228600" algn="l">
              <a:lnSpc>
                <a:spcPct val="100000"/>
              </a:lnSpc>
              <a:spcBef>
                <a:spcPts val="600"/>
              </a:spcBef>
              <a:spcAft>
                <a:spcPts val="0"/>
              </a:spcAft>
              <a:buSzPts val="2000"/>
              <a:buFont typeface="Arial"/>
              <a:buNone/>
              <a:defRPr sz="2000">
                <a:solidFill>
                  <a:srgbClr val="0088B1"/>
                </a:solidFill>
                <a:latin typeface="Calibri"/>
                <a:ea typeface="Calibri"/>
                <a:cs typeface="Calibri"/>
                <a:sym typeface="Calibri"/>
              </a:defRPr>
            </a:lvl2pPr>
            <a:lvl3pPr marL="1371600" lvl="2" indent="-228600" algn="l">
              <a:lnSpc>
                <a:spcPct val="100000"/>
              </a:lnSpc>
              <a:spcBef>
                <a:spcPts val="600"/>
              </a:spcBef>
              <a:spcAft>
                <a:spcPts val="0"/>
              </a:spcAft>
              <a:buSzPts val="1800"/>
              <a:buFont typeface="Arial"/>
              <a:buNone/>
              <a:defRPr sz="1800">
                <a:solidFill>
                  <a:srgbClr val="0088B1"/>
                </a:solidFill>
                <a:latin typeface="Calibri"/>
                <a:ea typeface="Calibri"/>
                <a:cs typeface="Calibri"/>
                <a:sym typeface="Calibri"/>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3"/>
          <p:cNvSpPr txBox="1">
            <a:spLocks noGrp="1"/>
          </p:cNvSpPr>
          <p:nvPr>
            <p:ph type="body" idx="3"/>
          </p:nvPr>
        </p:nvSpPr>
        <p:spPr>
          <a:xfrm>
            <a:off x="457200" y="4723852"/>
            <a:ext cx="1417055" cy="30777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2000"/>
              <a:buNone/>
              <a:defRPr sz="2000" cap="none">
                <a:solidFill>
                  <a:schemeClr val="dk1"/>
                </a:solidFill>
                <a:latin typeface="Calibri"/>
                <a:ea typeface="Calibri"/>
                <a:cs typeface="Calibri"/>
                <a:sym typeface="Calibri"/>
              </a:defRPr>
            </a:lvl1pPr>
            <a:lvl2pPr marL="914400" lvl="1" indent="-292100" algn="r">
              <a:lnSpc>
                <a:spcPct val="100000"/>
              </a:lnSpc>
              <a:spcBef>
                <a:spcPts val="600"/>
              </a:spcBef>
              <a:spcAft>
                <a:spcPts val="0"/>
              </a:spcAft>
              <a:buSzPts val="1000"/>
              <a:buChar char="–"/>
              <a:defRPr sz="1000"/>
            </a:lvl2pPr>
            <a:lvl3pPr marL="1371600" lvl="2" indent="-292100" algn="r">
              <a:lnSpc>
                <a:spcPct val="100000"/>
              </a:lnSpc>
              <a:spcBef>
                <a:spcPts val="600"/>
              </a:spcBef>
              <a:spcAft>
                <a:spcPts val="0"/>
              </a:spcAft>
              <a:buSzPts val="1000"/>
              <a:buChar char="»"/>
              <a:defRPr sz="1000"/>
            </a:lvl3pPr>
            <a:lvl4pPr marL="1828800" lvl="3" indent="-298450" algn="r">
              <a:lnSpc>
                <a:spcPct val="100000"/>
              </a:lnSpc>
              <a:spcBef>
                <a:spcPts val="600"/>
              </a:spcBef>
              <a:spcAft>
                <a:spcPts val="0"/>
              </a:spcAft>
              <a:buSzPts val="1100"/>
              <a:buChar char="◦"/>
              <a:defRPr sz="1000"/>
            </a:lvl4pPr>
            <a:lvl5pPr marL="2286000" lvl="4" indent="-292100" algn="r">
              <a:lnSpc>
                <a:spcPct val="100000"/>
              </a:lnSpc>
              <a:spcBef>
                <a:spcPts val="600"/>
              </a:spcBef>
              <a:spcAft>
                <a:spcPts val="0"/>
              </a:spcAft>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23"/>
          <p:cNvSpPr>
            <a:spLocks noGrp="1"/>
          </p:cNvSpPr>
          <p:nvPr>
            <p:ph type="pic" idx="4"/>
          </p:nvPr>
        </p:nvSpPr>
        <p:spPr>
          <a:xfrm>
            <a:off x="7782767" y="0"/>
            <a:ext cx="4409233" cy="5389336"/>
          </a:xfrm>
          <a:prstGeom prst="rect">
            <a:avLst/>
          </a:prstGeom>
          <a:noFill/>
          <a:ln>
            <a:noFill/>
          </a:ln>
        </p:spPr>
      </p:sp>
      <p:pic>
        <p:nvPicPr>
          <p:cNvPr id="38" name="Google Shape;38;p23" descr="Logo of the PROGRESS Center at the American Institutes for Research(r)"/>
          <p:cNvPicPr preferRelativeResize="0"/>
          <p:nvPr/>
        </p:nvPicPr>
        <p:blipFill rotWithShape="1">
          <a:blip r:embed="rId2">
            <a:alphaModFix/>
          </a:blip>
          <a:srcRect/>
          <a:stretch/>
        </p:blipFill>
        <p:spPr>
          <a:xfrm>
            <a:off x="457200" y="5721569"/>
            <a:ext cx="3682087" cy="640080"/>
          </a:xfrm>
          <a:prstGeom prst="rect">
            <a:avLst/>
          </a:prstGeom>
          <a:noFill/>
          <a:ln>
            <a:noFill/>
          </a:ln>
        </p:spPr>
      </p:pic>
      <p:sp>
        <p:nvSpPr>
          <p:cNvPr id="39" name="Google Shape;39;p23"/>
          <p:cNvSpPr txBox="1">
            <a:spLocks noGrp="1"/>
          </p:cNvSpPr>
          <p:nvPr>
            <p:ph type="body" idx="5"/>
          </p:nvPr>
        </p:nvSpPr>
        <p:spPr>
          <a:xfrm>
            <a:off x="11330867" y="6719889"/>
            <a:ext cx="434414" cy="92333"/>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1800"/>
              </a:spcBef>
              <a:spcAft>
                <a:spcPts val="0"/>
              </a:spcAft>
              <a:buSzPts val="600"/>
              <a:buNone/>
              <a:defRPr sz="600">
                <a:solidFill>
                  <a:schemeClr val="dk1"/>
                </a:solidFill>
              </a:defRPr>
            </a:lvl1pPr>
            <a:lvl2pPr marL="914400" lvl="1" indent="-266700" algn="l">
              <a:lnSpc>
                <a:spcPct val="100000"/>
              </a:lnSpc>
              <a:spcBef>
                <a:spcPts val="600"/>
              </a:spcBef>
              <a:spcAft>
                <a:spcPts val="0"/>
              </a:spcAft>
              <a:buSzPts val="600"/>
              <a:buChar char="–"/>
              <a:defRPr sz="600"/>
            </a:lvl2pPr>
            <a:lvl3pPr marL="1371600" lvl="2" indent="-266700" algn="l">
              <a:lnSpc>
                <a:spcPct val="100000"/>
              </a:lnSpc>
              <a:spcBef>
                <a:spcPts val="600"/>
              </a:spcBef>
              <a:spcAft>
                <a:spcPts val="0"/>
              </a:spcAft>
              <a:buSzPts val="600"/>
              <a:buChar char="»"/>
              <a:defRPr sz="600"/>
            </a:lvl3pPr>
            <a:lvl4pPr marL="1828800" lvl="3" indent="-270510" algn="l">
              <a:lnSpc>
                <a:spcPct val="100000"/>
              </a:lnSpc>
              <a:spcBef>
                <a:spcPts val="600"/>
              </a:spcBef>
              <a:spcAft>
                <a:spcPts val="0"/>
              </a:spcAft>
              <a:buSzPts val="660"/>
              <a:buChar char="◦"/>
              <a:defRPr sz="600"/>
            </a:lvl4pPr>
            <a:lvl5pPr marL="2286000" lvl="4" indent="-266700" algn="l">
              <a:lnSpc>
                <a:spcPct val="100000"/>
              </a:lnSpc>
              <a:spcBef>
                <a:spcPts val="600"/>
              </a:spcBef>
              <a:spcAft>
                <a:spcPts val="0"/>
              </a:spcAft>
              <a:buSzPts val="600"/>
              <a:buChar char="›"/>
              <a:defRPr sz="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0" name="Google Shape;40;p23"/>
          <p:cNvCxnSpPr/>
          <p:nvPr/>
        </p:nvCxnSpPr>
        <p:spPr>
          <a:xfrm>
            <a:off x="0" y="5409576"/>
            <a:ext cx="12188952" cy="0"/>
          </a:xfrm>
          <a:prstGeom prst="straightConnector1">
            <a:avLst/>
          </a:prstGeom>
          <a:noFill/>
          <a:ln w="38100" cap="flat" cmpd="sng">
            <a:solidFill>
              <a:schemeClr val="accent3"/>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9"/>
        <p:cNvGrpSpPr/>
        <p:nvPr/>
      </p:nvGrpSpPr>
      <p:grpSpPr>
        <a:xfrm>
          <a:off x="0" y="0"/>
          <a:ext cx="0" cy="0"/>
          <a:chOff x="0" y="0"/>
          <a:chExt cx="0" cy="0"/>
        </a:xfrm>
      </p:grpSpPr>
      <p:sp>
        <p:nvSpPr>
          <p:cNvPr id="100" name="Google Shape;100;p32"/>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2"/>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2"/>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32"/>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4"/>
        <p:cNvGrpSpPr/>
        <p:nvPr/>
      </p:nvGrpSpPr>
      <p:grpSpPr>
        <a:xfrm>
          <a:off x="0" y="0"/>
          <a:ext cx="0" cy="0"/>
          <a:chOff x="0" y="0"/>
          <a:chExt cx="0" cy="0"/>
        </a:xfrm>
      </p:grpSpPr>
      <p:sp>
        <p:nvSpPr>
          <p:cNvPr id="105" name="Google Shape;105;p33"/>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3"/>
          <p:cNvSpPr txBox="1">
            <a:spLocks noGrp="1"/>
          </p:cNvSpPr>
          <p:nvPr>
            <p:ph type="body" idx="1"/>
          </p:nvPr>
        </p:nvSpPr>
        <p:spPr>
          <a:xfrm>
            <a:off x="457200" y="1280160"/>
            <a:ext cx="5568696"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1800"/>
              </a:spcBef>
              <a:spcAft>
                <a:spcPts val="0"/>
              </a:spcAft>
              <a:buClr>
                <a:schemeClr val="dk1"/>
              </a:buClr>
              <a:buSzPts val="2800"/>
              <a:buChar char="•"/>
              <a:defRPr/>
            </a:lvl1pPr>
            <a:lvl2pPr marL="914400" lvl="1" indent="-406400" algn="l">
              <a:lnSpc>
                <a:spcPct val="100000"/>
              </a:lnSpc>
              <a:spcBef>
                <a:spcPts val="600"/>
              </a:spcBef>
              <a:spcAft>
                <a:spcPts val="0"/>
              </a:spcAft>
              <a:buClr>
                <a:schemeClr val="dk1"/>
              </a:buClr>
              <a:buSzPts val="2800"/>
              <a:buChar char="–"/>
              <a:defRPr/>
            </a:lvl2pPr>
            <a:lvl3pPr marL="1371600" lvl="2" indent="-406400" algn="l">
              <a:lnSpc>
                <a:spcPct val="100000"/>
              </a:lnSpc>
              <a:spcBef>
                <a:spcPts val="600"/>
              </a:spcBef>
              <a:spcAft>
                <a:spcPts val="0"/>
              </a:spcAft>
              <a:buClr>
                <a:schemeClr val="dk1"/>
              </a:buClr>
              <a:buSzPts val="2800"/>
              <a:buChar char="»"/>
              <a:defRPr/>
            </a:lvl3pPr>
            <a:lvl4pPr marL="1828800" lvl="3" indent="-424180" algn="l">
              <a:lnSpc>
                <a:spcPct val="100000"/>
              </a:lnSpc>
              <a:spcBef>
                <a:spcPts val="600"/>
              </a:spcBef>
              <a:spcAft>
                <a:spcPts val="0"/>
              </a:spcAft>
              <a:buClr>
                <a:schemeClr val="dk1"/>
              </a:buClr>
              <a:buSzPts val="3080"/>
              <a:buChar char="◦"/>
              <a:defRPr/>
            </a:lvl4pPr>
            <a:lvl5pPr marL="2286000" lvl="4" indent="-406400" algn="l">
              <a:lnSpc>
                <a:spcPct val="100000"/>
              </a:lnSpc>
              <a:spcBef>
                <a:spcPts val="600"/>
              </a:spcBef>
              <a:spcAft>
                <a:spcPts val="0"/>
              </a:spcAft>
              <a:buClr>
                <a:schemeClr val="dk1"/>
              </a:buClr>
              <a:buSzPts val="2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33"/>
          <p:cNvSpPr txBox="1">
            <a:spLocks noGrp="1"/>
          </p:cNvSpPr>
          <p:nvPr>
            <p:ph type="body" idx="2"/>
          </p:nvPr>
        </p:nvSpPr>
        <p:spPr>
          <a:xfrm>
            <a:off x="6227064" y="1280160"/>
            <a:ext cx="5568696"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1800"/>
              </a:spcBef>
              <a:spcAft>
                <a:spcPts val="0"/>
              </a:spcAft>
              <a:buClr>
                <a:schemeClr val="dk1"/>
              </a:buClr>
              <a:buSzPts val="2800"/>
              <a:buChar char="•"/>
              <a:defRPr/>
            </a:lvl1pPr>
            <a:lvl2pPr marL="914400" lvl="1" indent="-406400" algn="l">
              <a:lnSpc>
                <a:spcPct val="100000"/>
              </a:lnSpc>
              <a:spcBef>
                <a:spcPts val="600"/>
              </a:spcBef>
              <a:spcAft>
                <a:spcPts val="0"/>
              </a:spcAft>
              <a:buClr>
                <a:schemeClr val="dk1"/>
              </a:buClr>
              <a:buSzPts val="2800"/>
              <a:buChar char="–"/>
              <a:defRPr/>
            </a:lvl2pPr>
            <a:lvl3pPr marL="1371600" lvl="2" indent="-406400" algn="l">
              <a:lnSpc>
                <a:spcPct val="100000"/>
              </a:lnSpc>
              <a:spcBef>
                <a:spcPts val="600"/>
              </a:spcBef>
              <a:spcAft>
                <a:spcPts val="0"/>
              </a:spcAft>
              <a:buClr>
                <a:schemeClr val="dk1"/>
              </a:buClr>
              <a:buSzPts val="2800"/>
              <a:buChar char="»"/>
              <a:defRPr/>
            </a:lvl3pPr>
            <a:lvl4pPr marL="1828800" lvl="3" indent="-424180" algn="l">
              <a:lnSpc>
                <a:spcPct val="100000"/>
              </a:lnSpc>
              <a:spcBef>
                <a:spcPts val="600"/>
              </a:spcBef>
              <a:spcAft>
                <a:spcPts val="0"/>
              </a:spcAft>
              <a:buClr>
                <a:schemeClr val="dk1"/>
              </a:buClr>
              <a:buSzPts val="3080"/>
              <a:buChar char="◦"/>
              <a:defRPr/>
            </a:lvl4pPr>
            <a:lvl5pPr marL="2286000" lvl="4" indent="-406400" algn="l">
              <a:lnSpc>
                <a:spcPct val="100000"/>
              </a:lnSpc>
              <a:spcBef>
                <a:spcPts val="600"/>
              </a:spcBef>
              <a:spcAft>
                <a:spcPts val="0"/>
              </a:spcAft>
              <a:buClr>
                <a:schemeClr val="dk1"/>
              </a:buClr>
              <a:buSzPts val="2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3"/>
          <p:cNvSpPr txBox="1">
            <a:spLocks noGrp="1"/>
          </p:cNvSpPr>
          <p:nvPr>
            <p:ph type="body" idx="3"/>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33"/>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110"/>
        <p:cNvGrpSpPr/>
        <p:nvPr/>
      </p:nvGrpSpPr>
      <p:grpSpPr>
        <a:xfrm>
          <a:off x="0" y="0"/>
          <a:ext cx="0" cy="0"/>
          <a:chOff x="0" y="0"/>
          <a:chExt cx="0" cy="0"/>
        </a:xfrm>
      </p:grpSpPr>
      <p:sp>
        <p:nvSpPr>
          <p:cNvPr id="111" name="Google Shape;111;p34"/>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4"/>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SzPts val="2000"/>
              <a:buNone/>
              <a:defRPr sz="2000" i="0">
                <a:solidFill>
                  <a:schemeClr val="dk1"/>
                </a:solidFill>
              </a:defRPr>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54330" algn="l">
              <a:lnSpc>
                <a:spcPct val="100000"/>
              </a:lnSpc>
              <a:spcBef>
                <a:spcPts val="600"/>
              </a:spcBef>
              <a:spcAft>
                <a:spcPts val="0"/>
              </a:spcAft>
              <a:buSzPts val="198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3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act Light">
  <p:cSld name="Contact Light">
    <p:bg>
      <p:bgPr>
        <a:solidFill>
          <a:schemeClr val="lt1"/>
        </a:solidFill>
        <a:effectLst/>
      </p:bgPr>
    </p:bg>
    <p:spTree>
      <p:nvGrpSpPr>
        <p:cNvPr id="1" name="Shape 114"/>
        <p:cNvGrpSpPr/>
        <p:nvPr/>
      </p:nvGrpSpPr>
      <p:grpSpPr>
        <a:xfrm>
          <a:off x="0" y="0"/>
          <a:ext cx="0" cy="0"/>
          <a:chOff x="0" y="0"/>
          <a:chExt cx="0" cy="0"/>
        </a:xfrm>
      </p:grpSpPr>
      <p:pic>
        <p:nvPicPr>
          <p:cNvPr id="115" name="Google Shape;115;p35"/>
          <p:cNvPicPr preferRelativeResize="0"/>
          <p:nvPr/>
        </p:nvPicPr>
        <p:blipFill rotWithShape="1">
          <a:blip r:embed="rId2">
            <a:alphaModFix amt="20000"/>
          </a:blip>
          <a:srcRect t="-20" r="9515" b="7786"/>
          <a:stretch/>
        </p:blipFill>
        <p:spPr>
          <a:xfrm>
            <a:off x="6610771" y="1162686"/>
            <a:ext cx="5581230" cy="4040845"/>
          </a:xfrm>
          <a:prstGeom prst="rect">
            <a:avLst/>
          </a:prstGeom>
          <a:noFill/>
          <a:ln>
            <a:noFill/>
          </a:ln>
        </p:spPr>
      </p:pic>
      <p:cxnSp>
        <p:nvCxnSpPr>
          <p:cNvPr id="116" name="Google Shape;116;p35"/>
          <p:cNvCxnSpPr/>
          <p:nvPr/>
        </p:nvCxnSpPr>
        <p:spPr>
          <a:xfrm>
            <a:off x="0" y="5203531"/>
            <a:ext cx="12188952" cy="0"/>
          </a:xfrm>
          <a:prstGeom prst="straightConnector1">
            <a:avLst/>
          </a:prstGeom>
          <a:noFill/>
          <a:ln w="38100" cap="flat" cmpd="sng">
            <a:solidFill>
              <a:schemeClr val="accent3"/>
            </a:solidFill>
            <a:prstDash val="solid"/>
            <a:miter lim="800000"/>
            <a:headEnd type="none" w="sm" len="sm"/>
            <a:tailEnd type="none" w="sm" len="sm"/>
          </a:ln>
        </p:spPr>
      </p:cxnSp>
      <p:sp>
        <p:nvSpPr>
          <p:cNvPr id="117" name="Google Shape;117;p35"/>
          <p:cNvSpPr txBox="1">
            <a:spLocks noGrp="1"/>
          </p:cNvSpPr>
          <p:nvPr>
            <p:ph type="ctrTitle"/>
          </p:nvPr>
        </p:nvSpPr>
        <p:spPr>
          <a:xfrm>
            <a:off x="426719" y="645966"/>
            <a:ext cx="5581229" cy="307777"/>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accent1"/>
              </a:buClr>
              <a:buSzPts val="2000"/>
              <a:buFont typeface="Calibri"/>
              <a:buNone/>
              <a:defRPr sz="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5"/>
          <p:cNvSpPr txBox="1">
            <a:spLocks noGrp="1"/>
          </p:cNvSpPr>
          <p:nvPr>
            <p:ph type="subTitle" idx="1"/>
          </p:nvPr>
        </p:nvSpPr>
        <p:spPr>
          <a:xfrm>
            <a:off x="426719" y="953742"/>
            <a:ext cx="5581229" cy="246221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000">
                <a:solidFill>
                  <a:schemeClr val="dk1"/>
                </a:solidFil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pic>
        <p:nvPicPr>
          <p:cNvPr id="119" name="Google Shape;119;p35" descr="Facebook icon"/>
          <p:cNvPicPr preferRelativeResize="0"/>
          <p:nvPr/>
        </p:nvPicPr>
        <p:blipFill rotWithShape="1">
          <a:blip r:embed="rId3">
            <a:alphaModFix/>
          </a:blip>
          <a:srcRect/>
          <a:stretch/>
        </p:blipFill>
        <p:spPr>
          <a:xfrm>
            <a:off x="426719" y="3763313"/>
            <a:ext cx="342900" cy="342900"/>
          </a:xfrm>
          <a:prstGeom prst="rect">
            <a:avLst/>
          </a:prstGeom>
          <a:noFill/>
          <a:ln w="9525" cap="flat" cmpd="sng">
            <a:solidFill>
              <a:schemeClr val="lt1"/>
            </a:solidFill>
            <a:prstDash val="solid"/>
            <a:round/>
            <a:headEnd type="none" w="sm" len="sm"/>
            <a:tailEnd type="none" w="sm" len="sm"/>
          </a:ln>
        </p:spPr>
      </p:pic>
      <p:pic>
        <p:nvPicPr>
          <p:cNvPr id="120" name="Google Shape;120;p35" descr="Twitter icon"/>
          <p:cNvPicPr preferRelativeResize="0"/>
          <p:nvPr/>
        </p:nvPicPr>
        <p:blipFill rotWithShape="1">
          <a:blip r:embed="rId4">
            <a:alphaModFix/>
          </a:blip>
          <a:srcRect/>
          <a:stretch/>
        </p:blipFill>
        <p:spPr>
          <a:xfrm>
            <a:off x="426719" y="4225149"/>
            <a:ext cx="342900" cy="342900"/>
          </a:xfrm>
          <a:prstGeom prst="rect">
            <a:avLst/>
          </a:prstGeom>
          <a:noFill/>
          <a:ln w="9525" cap="flat" cmpd="sng">
            <a:solidFill>
              <a:schemeClr val="lt1"/>
            </a:solidFill>
            <a:prstDash val="solid"/>
            <a:round/>
            <a:headEnd type="none" w="sm" len="sm"/>
            <a:tailEnd type="none" w="sm" len="sm"/>
          </a:ln>
        </p:spPr>
      </p:pic>
      <p:sp>
        <p:nvSpPr>
          <p:cNvPr id="121" name="Google Shape;121;p35"/>
          <p:cNvSpPr txBox="1">
            <a:spLocks noGrp="1"/>
          </p:cNvSpPr>
          <p:nvPr>
            <p:ph type="body" idx="2"/>
          </p:nvPr>
        </p:nvSpPr>
        <p:spPr>
          <a:xfrm>
            <a:off x="948267" y="3799939"/>
            <a:ext cx="5055236" cy="74635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800"/>
              <a:buNone/>
              <a:defRPr sz="18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2" name="Google Shape;122;p35" descr="Logo of the PROGRESS Center at the American Institutes for Research(r)"/>
          <p:cNvPicPr preferRelativeResize="0"/>
          <p:nvPr/>
        </p:nvPicPr>
        <p:blipFill rotWithShape="1">
          <a:blip r:embed="rId5">
            <a:alphaModFix/>
          </a:blip>
          <a:srcRect/>
          <a:stretch/>
        </p:blipFill>
        <p:spPr>
          <a:xfrm>
            <a:off x="457200" y="5496468"/>
            <a:ext cx="3682087" cy="640080"/>
          </a:xfrm>
          <a:prstGeom prst="rect">
            <a:avLst/>
          </a:prstGeom>
          <a:noFill/>
          <a:ln>
            <a:noFill/>
          </a:ln>
        </p:spPr>
      </p:pic>
      <p:sp>
        <p:nvSpPr>
          <p:cNvPr id="123" name="Google Shape;123;p35"/>
          <p:cNvSpPr txBox="1">
            <a:spLocks noGrp="1"/>
          </p:cNvSpPr>
          <p:nvPr>
            <p:ph type="body" idx="3"/>
          </p:nvPr>
        </p:nvSpPr>
        <p:spPr>
          <a:xfrm>
            <a:off x="427038" y="6187989"/>
            <a:ext cx="7825140" cy="507831"/>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600"/>
              </a:spcBef>
              <a:spcAft>
                <a:spcPts val="0"/>
              </a:spcAft>
              <a:buSzPts val="700"/>
              <a:buNone/>
              <a:defRPr sz="700">
                <a:solidFill>
                  <a:schemeClr val="dk1"/>
                </a:solidFill>
              </a:defRPr>
            </a:lvl1pPr>
            <a:lvl2pPr marL="914400" lvl="1" indent="-228600" algn="l">
              <a:lnSpc>
                <a:spcPct val="100000"/>
              </a:lnSpc>
              <a:spcBef>
                <a:spcPts val="600"/>
              </a:spcBef>
              <a:spcAft>
                <a:spcPts val="0"/>
              </a:spcAft>
              <a:buSzPts val="2800"/>
              <a:buNone/>
              <a:defRPr/>
            </a:lvl2pPr>
            <a:lvl3pPr marL="1371600" lvl="2" indent="-228600" algn="l">
              <a:lnSpc>
                <a:spcPct val="100000"/>
              </a:lnSpc>
              <a:spcBef>
                <a:spcPts val="600"/>
              </a:spcBef>
              <a:spcAft>
                <a:spcPts val="0"/>
              </a:spcAft>
              <a:buSzPts val="2800"/>
              <a:buNone/>
              <a:defRPr/>
            </a:lvl3pPr>
            <a:lvl4pPr marL="1828800" lvl="3" indent="-228600" algn="l">
              <a:lnSpc>
                <a:spcPct val="100000"/>
              </a:lnSpc>
              <a:spcBef>
                <a:spcPts val="600"/>
              </a:spcBef>
              <a:spcAft>
                <a:spcPts val="0"/>
              </a:spcAft>
              <a:buSzPts val="3080"/>
              <a:buNone/>
              <a:defRPr/>
            </a:lvl4pPr>
            <a:lvl5pPr marL="2286000" lvl="4" indent="-228600" algn="l">
              <a:lnSpc>
                <a:spcPct val="100000"/>
              </a:lnSpc>
              <a:spcBef>
                <a:spcPts val="600"/>
              </a:spcBef>
              <a:spcAft>
                <a:spcPts val="0"/>
              </a:spcAft>
              <a:buSzPts val="28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4" name="Google Shape;124;p35"/>
          <p:cNvPicPr preferRelativeResize="0"/>
          <p:nvPr/>
        </p:nvPicPr>
        <p:blipFill rotWithShape="1">
          <a:blip r:embed="rId6">
            <a:alphaModFix/>
          </a:blip>
          <a:srcRect/>
          <a:stretch/>
        </p:blipFill>
        <p:spPr>
          <a:xfrm>
            <a:off x="9164449" y="5573891"/>
            <a:ext cx="1416215" cy="704088"/>
          </a:xfrm>
          <a:prstGeom prst="rect">
            <a:avLst/>
          </a:prstGeom>
          <a:noFill/>
          <a:ln>
            <a:noFill/>
          </a:ln>
        </p:spPr>
      </p:pic>
      <p:pic>
        <p:nvPicPr>
          <p:cNvPr id="125" name="Google Shape;125;p35" descr="Logo of IDEAs that Work U.S. Office of Special Education Programs"/>
          <p:cNvPicPr preferRelativeResize="0"/>
          <p:nvPr/>
        </p:nvPicPr>
        <p:blipFill rotWithShape="1">
          <a:blip r:embed="rId7">
            <a:alphaModFix/>
          </a:blip>
          <a:srcRect/>
          <a:stretch/>
        </p:blipFill>
        <p:spPr>
          <a:xfrm>
            <a:off x="10871073" y="5497443"/>
            <a:ext cx="905455" cy="759283"/>
          </a:xfrm>
          <a:prstGeom prst="rect">
            <a:avLst/>
          </a:prstGeom>
          <a:noFill/>
          <a:ln>
            <a:noFill/>
          </a:ln>
        </p:spPr>
      </p:pic>
      <p:sp>
        <p:nvSpPr>
          <p:cNvPr id="126" name="Google Shape;126;p35"/>
          <p:cNvSpPr txBox="1">
            <a:spLocks noGrp="1"/>
          </p:cNvSpPr>
          <p:nvPr>
            <p:ph type="body" idx="4"/>
          </p:nvPr>
        </p:nvSpPr>
        <p:spPr>
          <a:xfrm>
            <a:off x="11181604" y="6588098"/>
            <a:ext cx="493725" cy="107722"/>
          </a:xfrm>
          <a:prstGeom prst="rect">
            <a:avLst/>
          </a:prstGeom>
          <a:noFill/>
          <a:ln>
            <a:noFill/>
          </a:ln>
        </p:spPr>
        <p:txBody>
          <a:bodyPr spcFirstLastPara="1" wrap="square" lIns="0" tIns="0" rIns="0" bIns="0" anchor="b" anchorCtr="0">
            <a:spAutoFit/>
          </a:bodyPr>
          <a:lstStyle>
            <a:lvl1pPr marL="457200" lvl="0" indent="-228600" algn="r">
              <a:lnSpc>
                <a:spcPct val="100000"/>
              </a:lnSpc>
              <a:spcBef>
                <a:spcPts val="1800"/>
              </a:spcBef>
              <a:spcAft>
                <a:spcPts val="0"/>
              </a:spcAft>
              <a:buSzPts val="700"/>
              <a:buNone/>
              <a:defRPr sz="7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27"/>
        <p:cNvGrpSpPr/>
        <p:nvPr/>
      </p:nvGrpSpPr>
      <p:grpSpPr>
        <a:xfrm>
          <a:off x="0" y="0"/>
          <a:ext cx="0" cy="0"/>
          <a:chOff x="0" y="0"/>
          <a:chExt cx="0" cy="0"/>
        </a:xfrm>
      </p:grpSpPr>
      <p:sp>
        <p:nvSpPr>
          <p:cNvPr id="128" name="Google Shape;128;p36"/>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6"/>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Clr>
                <a:schemeClr val="dk1"/>
              </a:buClr>
              <a:buSzPts val="2000"/>
              <a:buFont typeface="Calibri"/>
              <a:buAutoNum type="arabicPeriod"/>
              <a:defRPr sz="2000">
                <a:solidFill>
                  <a:schemeClr val="dk1"/>
                </a:solidFill>
              </a:defRPr>
            </a:lvl1pPr>
            <a:lvl2pPr marL="914400" lvl="1" indent="-355600" algn="l">
              <a:lnSpc>
                <a:spcPct val="100000"/>
              </a:lnSpc>
              <a:spcBef>
                <a:spcPts val="600"/>
              </a:spcBef>
              <a:spcAft>
                <a:spcPts val="0"/>
              </a:spcAft>
              <a:buClr>
                <a:schemeClr val="dk1"/>
              </a:buClr>
              <a:buSzPts val="2000"/>
              <a:buFont typeface="Calibri"/>
              <a:buAutoNum type="alphaLcPeriod"/>
              <a:defRPr sz="2000">
                <a:solidFill>
                  <a:schemeClr val="dk1"/>
                </a:solidFill>
              </a:defRPr>
            </a:lvl2pPr>
            <a:lvl3pPr marL="1371600" lvl="2" indent="-355600" algn="l">
              <a:lnSpc>
                <a:spcPct val="100000"/>
              </a:lnSpc>
              <a:spcBef>
                <a:spcPts val="600"/>
              </a:spcBef>
              <a:spcAft>
                <a:spcPts val="0"/>
              </a:spcAft>
              <a:buClr>
                <a:schemeClr val="dk1"/>
              </a:buClr>
              <a:buSzPts val="2000"/>
              <a:buFont typeface="Calibri"/>
              <a:buAutoNum type="romanLcPeriod"/>
              <a:defRPr sz="2000">
                <a:solidFill>
                  <a:schemeClr val="dk1"/>
                </a:solidFill>
              </a:defRPr>
            </a:lvl3pPr>
            <a:lvl4pPr marL="1828800" lvl="3" indent="-355600" algn="l">
              <a:lnSpc>
                <a:spcPct val="100000"/>
              </a:lnSpc>
              <a:spcBef>
                <a:spcPts val="600"/>
              </a:spcBef>
              <a:spcAft>
                <a:spcPts val="0"/>
              </a:spcAft>
              <a:buClr>
                <a:schemeClr val="dk1"/>
              </a:buClr>
              <a:buSzPts val="2000"/>
              <a:buFont typeface="Calibri"/>
              <a:buAutoNum type="arabicParenR"/>
              <a:defRPr sz="2000">
                <a:solidFill>
                  <a:schemeClr val="dk1"/>
                </a:solidFill>
              </a:defRPr>
            </a:lvl4pPr>
            <a:lvl5pPr marL="2286000" lvl="4" indent="-355600" algn="l">
              <a:lnSpc>
                <a:spcPct val="100000"/>
              </a:lnSpc>
              <a:spcBef>
                <a:spcPts val="600"/>
              </a:spcBef>
              <a:spcAft>
                <a:spcPts val="0"/>
              </a:spcAft>
              <a:buClr>
                <a:schemeClr val="dk1"/>
              </a:buClr>
              <a:buSzPts val="2000"/>
              <a:buFont typeface="Calibri"/>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36"/>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 name="Google Shape;131;p36"/>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Ordered List">
  <p:cSld name="Two Content Ordered List">
    <p:spTree>
      <p:nvGrpSpPr>
        <p:cNvPr id="1" name="Shape 132"/>
        <p:cNvGrpSpPr/>
        <p:nvPr/>
      </p:nvGrpSpPr>
      <p:grpSpPr>
        <a:xfrm>
          <a:off x="0" y="0"/>
          <a:ext cx="0" cy="0"/>
          <a:chOff x="0" y="0"/>
          <a:chExt cx="0" cy="0"/>
        </a:xfrm>
      </p:grpSpPr>
      <p:sp>
        <p:nvSpPr>
          <p:cNvPr id="133" name="Google Shape;133;p37"/>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37"/>
          <p:cNvSpPr txBox="1">
            <a:spLocks noGrp="1"/>
          </p:cNvSpPr>
          <p:nvPr>
            <p:ph type="body" idx="1"/>
          </p:nvPr>
        </p:nvSpPr>
        <p:spPr>
          <a:xfrm>
            <a:off x="457200" y="1280160"/>
            <a:ext cx="5568696" cy="484632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200"/>
              </a:spcBef>
              <a:spcAft>
                <a:spcPts val="0"/>
              </a:spcAft>
              <a:buClr>
                <a:schemeClr val="dk1"/>
              </a:buClr>
              <a:buSzPts val="2000"/>
              <a:buFont typeface="Calibri"/>
              <a:buAutoNum type="arabicPeriod"/>
              <a:defRPr sz="2000">
                <a:solidFill>
                  <a:schemeClr val="dk1"/>
                </a:solidFill>
              </a:defRPr>
            </a:lvl1pPr>
            <a:lvl2pPr marL="914400" lvl="1" indent="-355600" algn="l">
              <a:lnSpc>
                <a:spcPct val="100000"/>
              </a:lnSpc>
              <a:spcBef>
                <a:spcPts val="400"/>
              </a:spcBef>
              <a:spcAft>
                <a:spcPts val="0"/>
              </a:spcAft>
              <a:buClr>
                <a:schemeClr val="dk1"/>
              </a:buClr>
              <a:buSzPts val="2000"/>
              <a:buFont typeface="Calibri"/>
              <a:buAutoNum type="alphaLcPeriod"/>
              <a:defRPr sz="2000">
                <a:solidFill>
                  <a:schemeClr val="dk1"/>
                </a:solidFill>
              </a:defRPr>
            </a:lvl2pPr>
            <a:lvl3pPr marL="1371600" lvl="2" indent="-355600" algn="l">
              <a:lnSpc>
                <a:spcPct val="100000"/>
              </a:lnSpc>
              <a:spcBef>
                <a:spcPts val="400"/>
              </a:spcBef>
              <a:spcAft>
                <a:spcPts val="0"/>
              </a:spcAft>
              <a:buClr>
                <a:schemeClr val="dk1"/>
              </a:buClr>
              <a:buSzPts val="2000"/>
              <a:buFont typeface="Calibri"/>
              <a:buAutoNum type="romanLcPeriod"/>
              <a:defRPr sz="2000">
                <a:solidFill>
                  <a:schemeClr val="dk1"/>
                </a:solidFill>
              </a:defRPr>
            </a:lvl3pPr>
            <a:lvl4pPr marL="1828800" lvl="3" indent="-355600" algn="l">
              <a:lnSpc>
                <a:spcPct val="100000"/>
              </a:lnSpc>
              <a:spcBef>
                <a:spcPts val="400"/>
              </a:spcBef>
              <a:spcAft>
                <a:spcPts val="0"/>
              </a:spcAft>
              <a:buClr>
                <a:schemeClr val="dk1"/>
              </a:buClr>
              <a:buSzPts val="2000"/>
              <a:buFont typeface="Calibri"/>
              <a:buAutoNum type="arabicParenR"/>
              <a:defRPr sz="2000">
                <a:solidFill>
                  <a:schemeClr val="dk1"/>
                </a:solidFill>
              </a:defRPr>
            </a:lvl4pPr>
            <a:lvl5pPr marL="2286000" lvl="4" indent="-355600" algn="l">
              <a:lnSpc>
                <a:spcPct val="100000"/>
              </a:lnSpc>
              <a:spcBef>
                <a:spcPts val="400"/>
              </a:spcBef>
              <a:spcAft>
                <a:spcPts val="0"/>
              </a:spcAft>
              <a:buClr>
                <a:schemeClr val="dk1"/>
              </a:buClr>
              <a:buSzPts val="2000"/>
              <a:buFont typeface="Calibri"/>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37"/>
          <p:cNvSpPr txBox="1">
            <a:spLocks noGrp="1"/>
          </p:cNvSpPr>
          <p:nvPr>
            <p:ph type="body" idx="2"/>
          </p:nvPr>
        </p:nvSpPr>
        <p:spPr>
          <a:xfrm>
            <a:off x="6227064" y="1280160"/>
            <a:ext cx="5568696" cy="484632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200"/>
              </a:spcBef>
              <a:spcAft>
                <a:spcPts val="0"/>
              </a:spcAft>
              <a:buClr>
                <a:schemeClr val="dk1"/>
              </a:buClr>
              <a:buSzPts val="2000"/>
              <a:buFont typeface="Calibri"/>
              <a:buAutoNum type="arabicPeriod"/>
              <a:defRPr sz="2000">
                <a:solidFill>
                  <a:schemeClr val="dk1"/>
                </a:solidFill>
              </a:defRPr>
            </a:lvl1pPr>
            <a:lvl2pPr marL="914400" lvl="1" indent="-355600" algn="l">
              <a:lnSpc>
                <a:spcPct val="100000"/>
              </a:lnSpc>
              <a:spcBef>
                <a:spcPts val="400"/>
              </a:spcBef>
              <a:spcAft>
                <a:spcPts val="0"/>
              </a:spcAft>
              <a:buClr>
                <a:schemeClr val="dk1"/>
              </a:buClr>
              <a:buSzPts val="2000"/>
              <a:buFont typeface="Calibri"/>
              <a:buAutoNum type="alphaLcPeriod"/>
              <a:defRPr sz="2000">
                <a:solidFill>
                  <a:schemeClr val="dk1"/>
                </a:solidFill>
              </a:defRPr>
            </a:lvl2pPr>
            <a:lvl3pPr marL="1371600" lvl="2" indent="-355600" algn="l">
              <a:lnSpc>
                <a:spcPct val="100000"/>
              </a:lnSpc>
              <a:spcBef>
                <a:spcPts val="400"/>
              </a:spcBef>
              <a:spcAft>
                <a:spcPts val="0"/>
              </a:spcAft>
              <a:buClr>
                <a:schemeClr val="dk1"/>
              </a:buClr>
              <a:buSzPts val="2000"/>
              <a:buFont typeface="Calibri"/>
              <a:buAutoNum type="romanLcPeriod"/>
              <a:defRPr sz="2000">
                <a:solidFill>
                  <a:schemeClr val="dk1"/>
                </a:solidFill>
              </a:defRPr>
            </a:lvl3pPr>
            <a:lvl4pPr marL="1828800" lvl="3" indent="-355600" algn="l">
              <a:lnSpc>
                <a:spcPct val="100000"/>
              </a:lnSpc>
              <a:spcBef>
                <a:spcPts val="400"/>
              </a:spcBef>
              <a:spcAft>
                <a:spcPts val="0"/>
              </a:spcAft>
              <a:buClr>
                <a:schemeClr val="dk1"/>
              </a:buClr>
              <a:buSzPts val="2000"/>
              <a:buFont typeface="Calibri"/>
              <a:buAutoNum type="arabicParenR"/>
              <a:defRPr sz="2000">
                <a:solidFill>
                  <a:schemeClr val="dk1"/>
                </a:solidFill>
              </a:defRPr>
            </a:lvl4pPr>
            <a:lvl5pPr marL="2286000" lvl="4" indent="-355600" algn="l">
              <a:lnSpc>
                <a:spcPct val="100000"/>
              </a:lnSpc>
              <a:spcBef>
                <a:spcPts val="400"/>
              </a:spcBef>
              <a:spcAft>
                <a:spcPts val="0"/>
              </a:spcAft>
              <a:buClr>
                <a:schemeClr val="dk1"/>
              </a:buClr>
              <a:buSzPts val="2000"/>
              <a:buFont typeface="Calibri"/>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37"/>
          <p:cNvSpPr txBox="1">
            <a:spLocks noGrp="1"/>
          </p:cNvSpPr>
          <p:nvPr>
            <p:ph type="body" idx="3"/>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7" name="Google Shape;137;p37"/>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buNone/>
              <a:defRPr sz="1000" b="0" i="0" u="none" strike="noStrike" cap="none">
                <a:solidFill>
                  <a:schemeClr val="dk1"/>
                </a:solidFill>
                <a:latin typeface="Calibri"/>
                <a:ea typeface="Calibri"/>
                <a:cs typeface="Calibri"/>
                <a:sym typeface="Calibri"/>
              </a:defRPr>
            </a:lvl1pPr>
            <a:lvl2pPr marL="0" lvl="1" indent="0" algn="r">
              <a:lnSpc>
                <a:spcPct val="100000"/>
              </a:lnSpc>
              <a:spcBef>
                <a:spcPts val="0"/>
              </a:spcBef>
              <a:buNone/>
              <a:defRPr sz="1000" b="0" i="0" u="none" strike="noStrike" cap="none">
                <a:solidFill>
                  <a:schemeClr val="dk1"/>
                </a:solidFill>
                <a:latin typeface="Calibri"/>
                <a:ea typeface="Calibri"/>
                <a:cs typeface="Calibri"/>
                <a:sym typeface="Calibri"/>
              </a:defRPr>
            </a:lvl2pPr>
            <a:lvl3pPr marL="0" lvl="2" indent="0" algn="r">
              <a:lnSpc>
                <a:spcPct val="100000"/>
              </a:lnSpc>
              <a:spcBef>
                <a:spcPts val="0"/>
              </a:spcBef>
              <a:buNone/>
              <a:defRPr sz="1000" b="0" i="0" u="none" strike="noStrike" cap="none">
                <a:solidFill>
                  <a:schemeClr val="dk1"/>
                </a:solidFill>
                <a:latin typeface="Calibri"/>
                <a:ea typeface="Calibri"/>
                <a:cs typeface="Calibri"/>
                <a:sym typeface="Calibri"/>
              </a:defRPr>
            </a:lvl3pPr>
            <a:lvl4pPr marL="0" lvl="3" indent="0" algn="r">
              <a:lnSpc>
                <a:spcPct val="100000"/>
              </a:lnSpc>
              <a:spcBef>
                <a:spcPts val="0"/>
              </a:spcBef>
              <a:buNone/>
              <a:defRPr sz="1000" b="0" i="0" u="none" strike="noStrike" cap="none">
                <a:solidFill>
                  <a:schemeClr val="dk1"/>
                </a:solidFill>
                <a:latin typeface="Calibri"/>
                <a:ea typeface="Calibri"/>
                <a:cs typeface="Calibri"/>
                <a:sym typeface="Calibri"/>
              </a:defRPr>
            </a:lvl4pPr>
            <a:lvl5pPr marL="0" lvl="4" indent="0" algn="r">
              <a:lnSpc>
                <a:spcPct val="100000"/>
              </a:lnSpc>
              <a:spcBef>
                <a:spcPts val="0"/>
              </a:spcBef>
              <a:buNone/>
              <a:defRPr sz="1000" b="0" i="0" u="none" strike="noStrike" cap="none">
                <a:solidFill>
                  <a:schemeClr val="dk1"/>
                </a:solidFill>
                <a:latin typeface="Calibri"/>
                <a:ea typeface="Calibri"/>
                <a:cs typeface="Calibri"/>
                <a:sym typeface="Calibri"/>
              </a:defRPr>
            </a:lvl5pPr>
            <a:lvl6pPr marL="0" lvl="5" indent="0" algn="r">
              <a:lnSpc>
                <a:spcPct val="100000"/>
              </a:lnSpc>
              <a:spcBef>
                <a:spcPts val="0"/>
              </a:spcBef>
              <a:buNone/>
              <a:defRPr sz="1000" b="0" i="0" u="none" strike="noStrike" cap="none">
                <a:solidFill>
                  <a:schemeClr val="dk1"/>
                </a:solidFill>
                <a:latin typeface="Calibri"/>
                <a:ea typeface="Calibri"/>
                <a:cs typeface="Calibri"/>
                <a:sym typeface="Calibri"/>
              </a:defRPr>
            </a:lvl6pPr>
            <a:lvl7pPr marL="0" lvl="6" indent="0" algn="r">
              <a:lnSpc>
                <a:spcPct val="100000"/>
              </a:lnSpc>
              <a:spcBef>
                <a:spcPts val="0"/>
              </a:spcBef>
              <a:buNone/>
              <a:defRPr sz="1000" b="0" i="0" u="none" strike="noStrike" cap="none">
                <a:solidFill>
                  <a:schemeClr val="dk1"/>
                </a:solidFill>
                <a:latin typeface="Calibri"/>
                <a:ea typeface="Calibri"/>
                <a:cs typeface="Calibri"/>
                <a:sym typeface="Calibri"/>
              </a:defRPr>
            </a:lvl7pPr>
            <a:lvl8pPr marL="0" lvl="7" indent="0" algn="r">
              <a:lnSpc>
                <a:spcPct val="100000"/>
              </a:lnSpc>
              <a:spcBef>
                <a:spcPts val="0"/>
              </a:spcBef>
              <a:buNone/>
              <a:defRPr sz="1000" b="0" i="0" u="none" strike="noStrike" cap="none">
                <a:solidFill>
                  <a:schemeClr val="dk1"/>
                </a:solidFill>
                <a:latin typeface="Calibri"/>
                <a:ea typeface="Calibri"/>
                <a:cs typeface="Calibri"/>
                <a:sym typeface="Calibri"/>
              </a:defRPr>
            </a:lvl8pPr>
            <a:lvl9pPr marL="0" lvl="8" indent="0" algn="r">
              <a:lnSpc>
                <a:spcPct val="100000"/>
              </a:lnSpc>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1">
  <p:cSld name="1_Agenda">
    <p:spTree>
      <p:nvGrpSpPr>
        <p:cNvPr id="1" name="Shape 138"/>
        <p:cNvGrpSpPr/>
        <p:nvPr/>
      </p:nvGrpSpPr>
      <p:grpSpPr>
        <a:xfrm>
          <a:off x="0" y="0"/>
          <a:ext cx="0" cy="0"/>
          <a:chOff x="0" y="0"/>
          <a:chExt cx="0" cy="0"/>
        </a:xfrm>
      </p:grpSpPr>
      <p:sp>
        <p:nvSpPr>
          <p:cNvPr id="139" name="Google Shape;139;g133502f7947_0_439"/>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0076BD"/>
              </a:buClr>
              <a:buSzPts val="40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g133502f7947_0_439"/>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rmAutofit/>
          </a:bodyPr>
          <a:lstStyle>
            <a:lvl1pPr marL="457200" lvl="0" indent="-406400" algn="l" rtl="0">
              <a:lnSpc>
                <a:spcPct val="100000"/>
              </a:lnSpc>
              <a:spcBef>
                <a:spcPts val="3000"/>
              </a:spcBef>
              <a:spcAft>
                <a:spcPts val="0"/>
              </a:spcAft>
              <a:buClr>
                <a:schemeClr val="dk1"/>
              </a:buClr>
              <a:buSzPts val="2800"/>
              <a:buFont typeface="Calibri"/>
              <a:buAutoNum type="arabicPeriod"/>
              <a:defRPr sz="2800"/>
            </a:lvl1pPr>
            <a:lvl2pPr marL="914400" lvl="1" indent="-406400" algn="l" rtl="0">
              <a:lnSpc>
                <a:spcPct val="100000"/>
              </a:lnSpc>
              <a:spcBef>
                <a:spcPts val="1200"/>
              </a:spcBef>
              <a:spcAft>
                <a:spcPts val="0"/>
              </a:spcAft>
              <a:buClr>
                <a:schemeClr val="dk1"/>
              </a:buClr>
              <a:buSzPts val="2800"/>
              <a:buFont typeface="Calibri"/>
              <a:buAutoNum type="alphaLcPeriod"/>
              <a:defRPr sz="2800"/>
            </a:lvl2pPr>
            <a:lvl3pPr marL="1371600" lvl="2" indent="-406400" algn="l" rtl="0">
              <a:lnSpc>
                <a:spcPct val="100000"/>
              </a:lnSpc>
              <a:spcBef>
                <a:spcPts val="1200"/>
              </a:spcBef>
              <a:spcAft>
                <a:spcPts val="0"/>
              </a:spcAft>
              <a:buClr>
                <a:schemeClr val="dk1"/>
              </a:buClr>
              <a:buSzPts val="2800"/>
              <a:buFont typeface="Calibri"/>
              <a:buAutoNum type="romanLcPeriod"/>
              <a:defRPr sz="2800"/>
            </a:lvl3pPr>
            <a:lvl4pPr marL="1828800" lvl="3" indent="-406400" algn="l" rtl="0">
              <a:lnSpc>
                <a:spcPct val="100000"/>
              </a:lnSpc>
              <a:spcBef>
                <a:spcPts val="1200"/>
              </a:spcBef>
              <a:spcAft>
                <a:spcPts val="0"/>
              </a:spcAft>
              <a:buClr>
                <a:schemeClr val="dk1"/>
              </a:buClr>
              <a:buSzPts val="2800"/>
              <a:buFont typeface="Calibri"/>
              <a:buAutoNum type="arabicParenR"/>
              <a:defRPr sz="2800"/>
            </a:lvl4pPr>
            <a:lvl5pPr marL="2286000" lvl="4" indent="-406400" algn="l" rtl="0">
              <a:lnSpc>
                <a:spcPct val="100000"/>
              </a:lnSpc>
              <a:spcBef>
                <a:spcPts val="1200"/>
              </a:spcBef>
              <a:spcAft>
                <a:spcPts val="0"/>
              </a:spcAft>
              <a:buClr>
                <a:schemeClr val="dk1"/>
              </a:buClr>
              <a:buSzPts val="2800"/>
              <a:buFont typeface="Calibri"/>
              <a:buAutoNum type="alphaLcParenR"/>
              <a:defRPr sz="2800"/>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41" name="Google Shape;141;g133502f7947_0_439"/>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lvl1pPr marL="0" marR="0" lvl="0"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142"/>
        <p:cNvGrpSpPr/>
        <p:nvPr/>
      </p:nvGrpSpPr>
      <p:grpSpPr>
        <a:xfrm>
          <a:off x="0" y="0"/>
          <a:ext cx="0" cy="0"/>
          <a:chOff x="0" y="0"/>
          <a:chExt cx="0" cy="0"/>
        </a:xfrm>
      </p:grpSpPr>
      <p:sp>
        <p:nvSpPr>
          <p:cNvPr id="143" name="Google Shape;143;g133502f7947_0_2567"/>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0076BD"/>
              </a:buClr>
              <a:buSzPts val="40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g133502f7947_0_2567"/>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8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54330" algn="l" rtl="0">
              <a:lnSpc>
                <a:spcPct val="100000"/>
              </a:lnSpc>
              <a:spcBef>
                <a:spcPts val="600"/>
              </a:spcBef>
              <a:spcAft>
                <a:spcPts val="0"/>
              </a:spcAft>
              <a:buSzPts val="198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45" name="Google Shape;145;g133502f7947_0_2567"/>
          <p:cNvSpPr txBox="1">
            <a:spLocks noGrp="1"/>
          </p:cNvSpPr>
          <p:nvPr>
            <p:ph type="body" idx="2"/>
          </p:nvPr>
        </p:nvSpPr>
        <p:spPr>
          <a:xfrm>
            <a:off x="457200" y="6135688"/>
            <a:ext cx="11337900" cy="1920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0"/>
              </a:spcBef>
              <a:spcAft>
                <a:spcPts val="0"/>
              </a:spcAft>
              <a:buSzPts val="1000"/>
              <a:buNone/>
              <a:defRPr sz="1000"/>
            </a:lvl1pPr>
            <a:lvl2pPr marL="914400" lvl="1" indent="-228600" algn="l" rtl="0">
              <a:lnSpc>
                <a:spcPct val="100000"/>
              </a:lnSpc>
              <a:spcBef>
                <a:spcPts val="0"/>
              </a:spcBef>
              <a:spcAft>
                <a:spcPts val="0"/>
              </a:spcAft>
              <a:buSzPts val="1000"/>
              <a:buNone/>
              <a:defRPr sz="1000"/>
            </a:lvl2pPr>
            <a:lvl3pPr marL="1371600" lvl="2" indent="-228600" algn="l" rtl="0">
              <a:lnSpc>
                <a:spcPct val="100000"/>
              </a:lnSpc>
              <a:spcBef>
                <a:spcPts val="0"/>
              </a:spcBef>
              <a:spcAft>
                <a:spcPts val="0"/>
              </a:spcAft>
              <a:buSzPts val="1000"/>
              <a:buNone/>
              <a:defRPr sz="1000"/>
            </a:lvl3pPr>
            <a:lvl4pPr marL="1828800" lvl="3" indent="-228600" algn="l" rtl="0">
              <a:lnSpc>
                <a:spcPct val="100000"/>
              </a:lnSpc>
              <a:spcBef>
                <a:spcPts val="0"/>
              </a:spcBef>
              <a:spcAft>
                <a:spcPts val="0"/>
              </a:spcAft>
              <a:buSzPts val="1100"/>
              <a:buNone/>
              <a:defRPr sz="1000"/>
            </a:lvl4pPr>
            <a:lvl5pPr marL="2286000" lvl="4" indent="-228600" algn="l" rtl="0">
              <a:lnSpc>
                <a:spcPct val="100000"/>
              </a:lnSpc>
              <a:spcBef>
                <a:spcPts val="0"/>
              </a:spcBef>
              <a:spcAft>
                <a:spcPts val="0"/>
              </a:spcAft>
              <a:buSzPts val="1000"/>
              <a:buNone/>
              <a:defRPr sz="1000"/>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46" name="Google Shape;146;g133502f7947_0_2567"/>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lvl1pPr marL="0" marR="0" lvl="0"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3072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4"/>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dk1"/>
              </a:buClr>
              <a:buSzPts val="2800"/>
              <a:buNone/>
              <a:defRPr sz="2800">
                <a:solidFill>
                  <a:schemeClr val="dk1"/>
                </a:solidFill>
              </a:defRPr>
            </a:lvl1pPr>
            <a:lvl2pPr marL="914400" lvl="1" indent="-406400" algn="l">
              <a:lnSpc>
                <a:spcPct val="100000"/>
              </a:lnSpc>
              <a:spcBef>
                <a:spcPts val="600"/>
              </a:spcBef>
              <a:spcAft>
                <a:spcPts val="0"/>
              </a:spcAft>
              <a:buClr>
                <a:schemeClr val="dk1"/>
              </a:buClr>
              <a:buSzPts val="2800"/>
              <a:buFont typeface="Times New Roman"/>
              <a:buChar char="•"/>
              <a:defRPr sz="2800">
                <a:solidFill>
                  <a:schemeClr val="dk1"/>
                </a:solidFill>
              </a:defRPr>
            </a:lvl2pPr>
            <a:lvl3pPr marL="1371600" lvl="2" indent="-406400" algn="l">
              <a:lnSpc>
                <a:spcPct val="100000"/>
              </a:lnSpc>
              <a:spcBef>
                <a:spcPts val="600"/>
              </a:spcBef>
              <a:spcAft>
                <a:spcPts val="0"/>
              </a:spcAft>
              <a:buClr>
                <a:schemeClr val="dk1"/>
              </a:buClr>
              <a:buSzPts val="2800"/>
              <a:buFont typeface="Arial Narrow"/>
              <a:buChar char="–"/>
              <a:defRPr sz="2800">
                <a:solidFill>
                  <a:schemeClr val="dk1"/>
                </a:solidFill>
              </a:defRPr>
            </a:lvl3pPr>
            <a:lvl4pPr marL="1828800" lvl="3" indent="-424180" algn="l">
              <a:lnSpc>
                <a:spcPct val="100000"/>
              </a:lnSpc>
              <a:spcBef>
                <a:spcPts val="600"/>
              </a:spcBef>
              <a:spcAft>
                <a:spcPts val="0"/>
              </a:spcAft>
              <a:buClr>
                <a:schemeClr val="dk1"/>
              </a:buClr>
              <a:buSzPts val="3080"/>
              <a:buFont typeface="Arial Narrow"/>
              <a:buChar char="»"/>
              <a:defRPr sz="2800">
                <a:solidFill>
                  <a:schemeClr val="dk1"/>
                </a:solidFill>
              </a:defRPr>
            </a:lvl4pPr>
            <a:lvl5pPr marL="2286000" lvl="4" indent="-406400" algn="l">
              <a:lnSpc>
                <a:spcPct val="100000"/>
              </a:lnSpc>
              <a:spcBef>
                <a:spcPts val="600"/>
              </a:spcBef>
              <a:spcAft>
                <a:spcPts val="0"/>
              </a:spcAft>
              <a:buClr>
                <a:schemeClr val="dk1"/>
              </a:buClr>
              <a:buSzPts val="2800"/>
              <a:buFont typeface="Arial Narrow"/>
              <a:buChar char="◦"/>
              <a:defRPr sz="2800">
                <a:solidFill>
                  <a:schemeClr val="dk1"/>
                </a:solidFill>
              </a:defRPr>
            </a:lvl5pPr>
            <a:lvl6pPr marL="2743200" lvl="5" indent="-406400" algn="l">
              <a:lnSpc>
                <a:spcPct val="100000"/>
              </a:lnSpc>
              <a:spcBef>
                <a:spcPts val="600"/>
              </a:spcBef>
              <a:spcAft>
                <a:spcPts val="0"/>
              </a:spcAft>
              <a:buClr>
                <a:schemeClr val="dk1"/>
              </a:buClr>
              <a:buSzPts val="2800"/>
              <a:buFont typeface="Arial Narrow"/>
              <a:buChar char="›"/>
              <a:defRPr sz="28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4"/>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2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eet the Presenters">
  <p:cSld name="Meet the Presenters">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a:spLocks noGrp="1"/>
          </p:cNvSpPr>
          <p:nvPr>
            <p:ph type="pic" idx="2"/>
          </p:nvPr>
        </p:nvSpPr>
        <p:spPr>
          <a:xfrm>
            <a:off x="457200" y="1325880"/>
            <a:ext cx="1828800" cy="1828800"/>
          </a:xfrm>
          <a:prstGeom prst="ellipse">
            <a:avLst/>
          </a:prstGeom>
          <a:noFill/>
          <a:ln>
            <a:noFill/>
          </a:ln>
        </p:spPr>
      </p:sp>
      <p:sp>
        <p:nvSpPr>
          <p:cNvPr id="49" name="Google Shape;49;p25"/>
          <p:cNvSpPr txBox="1">
            <a:spLocks noGrp="1"/>
          </p:cNvSpPr>
          <p:nvPr>
            <p:ph type="body" idx="1"/>
          </p:nvPr>
        </p:nvSpPr>
        <p:spPr>
          <a:xfrm>
            <a:off x="365760" y="3246120"/>
            <a:ext cx="2011680" cy="36988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25"/>
          <p:cNvSpPr txBox="1">
            <a:spLocks noGrp="1"/>
          </p:cNvSpPr>
          <p:nvPr>
            <p:ph type="body" idx="3"/>
          </p:nvPr>
        </p:nvSpPr>
        <p:spPr>
          <a:xfrm>
            <a:off x="365760" y="3767328"/>
            <a:ext cx="2011680" cy="214884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25"/>
          <p:cNvSpPr>
            <a:spLocks noGrp="1"/>
          </p:cNvSpPr>
          <p:nvPr>
            <p:ph type="pic" idx="4"/>
          </p:nvPr>
        </p:nvSpPr>
        <p:spPr>
          <a:xfrm>
            <a:off x="2834640" y="1325880"/>
            <a:ext cx="1828800" cy="1828800"/>
          </a:xfrm>
          <a:prstGeom prst="ellipse">
            <a:avLst/>
          </a:prstGeom>
          <a:noFill/>
          <a:ln>
            <a:noFill/>
          </a:ln>
        </p:spPr>
      </p:sp>
      <p:sp>
        <p:nvSpPr>
          <p:cNvPr id="52" name="Google Shape;52;p25"/>
          <p:cNvSpPr txBox="1">
            <a:spLocks noGrp="1"/>
          </p:cNvSpPr>
          <p:nvPr>
            <p:ph type="body" idx="5"/>
          </p:nvPr>
        </p:nvSpPr>
        <p:spPr>
          <a:xfrm>
            <a:off x="2743200" y="3246120"/>
            <a:ext cx="2011680" cy="36988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5"/>
          <p:cNvSpPr txBox="1">
            <a:spLocks noGrp="1"/>
          </p:cNvSpPr>
          <p:nvPr>
            <p:ph type="body" idx="6"/>
          </p:nvPr>
        </p:nvSpPr>
        <p:spPr>
          <a:xfrm>
            <a:off x="2743200" y="3767328"/>
            <a:ext cx="2011680" cy="214884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25"/>
          <p:cNvSpPr>
            <a:spLocks noGrp="1"/>
          </p:cNvSpPr>
          <p:nvPr>
            <p:ph type="pic" idx="7"/>
          </p:nvPr>
        </p:nvSpPr>
        <p:spPr>
          <a:xfrm>
            <a:off x="5212080" y="1325880"/>
            <a:ext cx="1828800" cy="1828800"/>
          </a:xfrm>
          <a:prstGeom prst="ellipse">
            <a:avLst/>
          </a:prstGeom>
          <a:noFill/>
          <a:ln>
            <a:noFill/>
          </a:ln>
        </p:spPr>
      </p:sp>
      <p:sp>
        <p:nvSpPr>
          <p:cNvPr id="55" name="Google Shape;55;p25"/>
          <p:cNvSpPr txBox="1">
            <a:spLocks noGrp="1"/>
          </p:cNvSpPr>
          <p:nvPr>
            <p:ph type="body" idx="8"/>
          </p:nvPr>
        </p:nvSpPr>
        <p:spPr>
          <a:xfrm>
            <a:off x="5120640" y="3246120"/>
            <a:ext cx="2011680" cy="36988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25"/>
          <p:cNvSpPr txBox="1">
            <a:spLocks noGrp="1"/>
          </p:cNvSpPr>
          <p:nvPr>
            <p:ph type="body" idx="9"/>
          </p:nvPr>
        </p:nvSpPr>
        <p:spPr>
          <a:xfrm>
            <a:off x="5120640" y="3767328"/>
            <a:ext cx="2011680" cy="214884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25"/>
          <p:cNvSpPr>
            <a:spLocks noGrp="1"/>
          </p:cNvSpPr>
          <p:nvPr>
            <p:ph type="pic" idx="13"/>
          </p:nvPr>
        </p:nvSpPr>
        <p:spPr>
          <a:xfrm>
            <a:off x="7589520" y="1325880"/>
            <a:ext cx="1828800" cy="1828800"/>
          </a:xfrm>
          <a:prstGeom prst="ellipse">
            <a:avLst/>
          </a:prstGeom>
          <a:noFill/>
          <a:ln>
            <a:noFill/>
          </a:ln>
        </p:spPr>
      </p:sp>
      <p:sp>
        <p:nvSpPr>
          <p:cNvPr id="58" name="Google Shape;58;p25"/>
          <p:cNvSpPr txBox="1">
            <a:spLocks noGrp="1"/>
          </p:cNvSpPr>
          <p:nvPr>
            <p:ph type="body" idx="14"/>
          </p:nvPr>
        </p:nvSpPr>
        <p:spPr>
          <a:xfrm>
            <a:off x="7498080" y="3246120"/>
            <a:ext cx="2011680" cy="36988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25"/>
          <p:cNvSpPr txBox="1">
            <a:spLocks noGrp="1"/>
          </p:cNvSpPr>
          <p:nvPr>
            <p:ph type="body" idx="15"/>
          </p:nvPr>
        </p:nvSpPr>
        <p:spPr>
          <a:xfrm>
            <a:off x="7498080" y="3767328"/>
            <a:ext cx="2011680" cy="214884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25"/>
          <p:cNvSpPr>
            <a:spLocks noGrp="1"/>
          </p:cNvSpPr>
          <p:nvPr>
            <p:ph type="pic" idx="16"/>
          </p:nvPr>
        </p:nvSpPr>
        <p:spPr>
          <a:xfrm>
            <a:off x="9966960" y="1325880"/>
            <a:ext cx="1828800" cy="1828800"/>
          </a:xfrm>
          <a:prstGeom prst="ellipse">
            <a:avLst/>
          </a:prstGeom>
          <a:noFill/>
          <a:ln>
            <a:noFill/>
          </a:ln>
        </p:spPr>
      </p:sp>
      <p:sp>
        <p:nvSpPr>
          <p:cNvPr id="61" name="Google Shape;61;p25"/>
          <p:cNvSpPr txBox="1">
            <a:spLocks noGrp="1"/>
          </p:cNvSpPr>
          <p:nvPr>
            <p:ph type="body" idx="17"/>
          </p:nvPr>
        </p:nvSpPr>
        <p:spPr>
          <a:xfrm>
            <a:off x="9875520" y="3246120"/>
            <a:ext cx="2011680" cy="36988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25"/>
          <p:cNvSpPr txBox="1">
            <a:spLocks noGrp="1"/>
          </p:cNvSpPr>
          <p:nvPr>
            <p:ph type="body" idx="18"/>
          </p:nvPr>
        </p:nvSpPr>
        <p:spPr>
          <a:xfrm>
            <a:off x="9875520" y="3767328"/>
            <a:ext cx="2011680" cy="214884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2000"/>
              <a:buNone/>
              <a:defRPr sz="20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25"/>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with image">
  <p:cSld name="Divider with image">
    <p:bg>
      <p:bgPr>
        <a:solidFill>
          <a:schemeClr val="lt1"/>
        </a:solidFill>
        <a:effectLst/>
      </p:bgPr>
    </p:bg>
    <p:spTree>
      <p:nvGrpSpPr>
        <p:cNvPr id="1" name="Shape 64"/>
        <p:cNvGrpSpPr/>
        <p:nvPr/>
      </p:nvGrpSpPr>
      <p:grpSpPr>
        <a:xfrm>
          <a:off x="0" y="0"/>
          <a:ext cx="0" cy="0"/>
          <a:chOff x="0" y="0"/>
          <a:chExt cx="0" cy="0"/>
        </a:xfrm>
      </p:grpSpPr>
      <p:sp>
        <p:nvSpPr>
          <p:cNvPr id="65" name="Google Shape;65;p26"/>
          <p:cNvSpPr txBox="1">
            <a:spLocks noGrp="1"/>
          </p:cNvSpPr>
          <p:nvPr>
            <p:ph type="ctrTitle"/>
          </p:nvPr>
        </p:nvSpPr>
        <p:spPr>
          <a:xfrm>
            <a:off x="426720" y="796538"/>
            <a:ext cx="5373467" cy="200597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Calibri"/>
              <a:buNone/>
              <a:defRPr sz="44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6"/>
          <p:cNvSpPr txBox="1">
            <a:spLocks noGrp="1"/>
          </p:cNvSpPr>
          <p:nvPr>
            <p:ph type="subTitle" idx="1"/>
          </p:nvPr>
        </p:nvSpPr>
        <p:spPr>
          <a:xfrm>
            <a:off x="426720" y="2831372"/>
            <a:ext cx="5373467" cy="2167589"/>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3200"/>
              <a:buNone/>
              <a:defRPr sz="3200">
                <a:solidFill>
                  <a:schemeClr val="dk1"/>
                </a:solidFill>
                <a:latin typeface="Calibri"/>
                <a:ea typeface="Calibri"/>
                <a:cs typeface="Calibri"/>
                <a:sym typeface="Calibri"/>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pic>
        <p:nvPicPr>
          <p:cNvPr id="67" name="Google Shape;67;p26" descr="Logo of the PROGRESS Center at the American Institutes for Research(r)"/>
          <p:cNvPicPr preferRelativeResize="0"/>
          <p:nvPr/>
        </p:nvPicPr>
        <p:blipFill rotWithShape="1">
          <a:blip r:embed="rId2">
            <a:alphaModFix/>
          </a:blip>
          <a:srcRect/>
          <a:stretch/>
        </p:blipFill>
        <p:spPr>
          <a:xfrm>
            <a:off x="457200" y="5721569"/>
            <a:ext cx="3682087" cy="640080"/>
          </a:xfrm>
          <a:prstGeom prst="rect">
            <a:avLst/>
          </a:prstGeom>
          <a:noFill/>
          <a:ln>
            <a:noFill/>
          </a:ln>
        </p:spPr>
      </p:pic>
      <p:sp>
        <p:nvSpPr>
          <p:cNvPr id="68" name="Google Shape;68;p26"/>
          <p:cNvSpPr>
            <a:spLocks noGrp="1"/>
          </p:cNvSpPr>
          <p:nvPr>
            <p:ph type="pic" idx="2"/>
          </p:nvPr>
        </p:nvSpPr>
        <p:spPr>
          <a:xfrm>
            <a:off x="6096000" y="0"/>
            <a:ext cx="6096000" cy="5460999"/>
          </a:xfrm>
          <a:prstGeom prst="rect">
            <a:avLst/>
          </a:prstGeom>
          <a:noFill/>
          <a:ln>
            <a:noFill/>
          </a:ln>
        </p:spPr>
      </p:sp>
      <p:sp>
        <p:nvSpPr>
          <p:cNvPr id="69" name="Google Shape;69;p26"/>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0" name="Google Shape;70;p26"/>
          <p:cNvCxnSpPr/>
          <p:nvPr/>
        </p:nvCxnSpPr>
        <p:spPr>
          <a:xfrm>
            <a:off x="0" y="5480048"/>
            <a:ext cx="12188952" cy="0"/>
          </a:xfrm>
          <a:prstGeom prst="straightConnector1">
            <a:avLst/>
          </a:prstGeom>
          <a:noFill/>
          <a:ln w="38100" cap="flat" cmpd="sng">
            <a:solidFill>
              <a:schemeClr val="accent3"/>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Heavy with image">
  <p:cSld name="Text Heavy with image">
    <p:spTree>
      <p:nvGrpSpPr>
        <p:cNvPr id="1" name="Shape 71"/>
        <p:cNvGrpSpPr/>
        <p:nvPr/>
      </p:nvGrpSpPr>
      <p:grpSpPr>
        <a:xfrm>
          <a:off x="0" y="0"/>
          <a:ext cx="0" cy="0"/>
          <a:chOff x="0" y="0"/>
          <a:chExt cx="0" cy="0"/>
        </a:xfrm>
      </p:grpSpPr>
      <p:sp>
        <p:nvSpPr>
          <p:cNvPr id="72" name="Google Shape;72;p27"/>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7"/>
          <p:cNvSpPr txBox="1">
            <a:spLocks noGrp="1"/>
          </p:cNvSpPr>
          <p:nvPr>
            <p:ph type="body" idx="1"/>
          </p:nvPr>
        </p:nvSpPr>
        <p:spPr>
          <a:xfrm>
            <a:off x="457200" y="1280160"/>
            <a:ext cx="6574971" cy="484632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2000"/>
              <a:buFont typeface="Arial"/>
              <a:buNone/>
              <a:defRPr sz="2000">
                <a:solidFill>
                  <a:schemeClr val="dk1"/>
                </a:solidFill>
              </a:defRPr>
            </a:lvl1pPr>
            <a:lvl2pPr marL="914400" lvl="1" indent="-355600" algn="l">
              <a:lnSpc>
                <a:spcPct val="105000"/>
              </a:lnSpc>
              <a:spcBef>
                <a:spcPts val="600"/>
              </a:spcBef>
              <a:spcAft>
                <a:spcPts val="0"/>
              </a:spcAft>
              <a:buClr>
                <a:schemeClr val="dk1"/>
              </a:buClr>
              <a:buSzPts val="2000"/>
              <a:buFont typeface="Arial"/>
              <a:buChar char="•"/>
              <a:defRPr sz="2000">
                <a:solidFill>
                  <a:schemeClr val="dk1"/>
                </a:solidFill>
              </a:defRPr>
            </a:lvl2pPr>
            <a:lvl3pPr marL="1371600" lvl="2" indent="-355600" algn="l">
              <a:lnSpc>
                <a:spcPct val="105000"/>
              </a:lnSpc>
              <a:spcBef>
                <a:spcPts val="600"/>
              </a:spcBef>
              <a:spcAft>
                <a:spcPts val="0"/>
              </a:spcAft>
              <a:buClr>
                <a:schemeClr val="dk1"/>
              </a:buClr>
              <a:buSzPts val="2000"/>
              <a:buFont typeface="Calibri"/>
              <a:buChar char="–"/>
              <a:defRPr sz="2000">
                <a:solidFill>
                  <a:schemeClr val="dk1"/>
                </a:solidFill>
              </a:defRPr>
            </a:lvl3pPr>
            <a:lvl4pPr marL="1828800" lvl="3" indent="-368300" algn="l">
              <a:lnSpc>
                <a:spcPct val="105000"/>
              </a:lnSpc>
              <a:spcBef>
                <a:spcPts val="600"/>
              </a:spcBef>
              <a:spcAft>
                <a:spcPts val="0"/>
              </a:spcAft>
              <a:buClr>
                <a:schemeClr val="dk1"/>
              </a:buClr>
              <a:buSzPts val="2200"/>
              <a:buFont typeface="Calibri"/>
              <a:buChar char="»"/>
              <a:defRPr sz="2000">
                <a:solidFill>
                  <a:schemeClr val="dk1"/>
                </a:solidFill>
              </a:defRPr>
            </a:lvl4pPr>
            <a:lvl5pPr marL="2286000" lvl="4" indent="-368300" algn="l">
              <a:lnSpc>
                <a:spcPct val="105000"/>
              </a:lnSpc>
              <a:spcBef>
                <a:spcPts val="600"/>
              </a:spcBef>
              <a:spcAft>
                <a:spcPts val="0"/>
              </a:spcAft>
              <a:buClr>
                <a:schemeClr val="dk1"/>
              </a:buClr>
              <a:buSzPts val="2200"/>
              <a:buFont typeface="Calibri"/>
              <a:buChar char="◦"/>
              <a:defRPr sz="2000">
                <a:solidFill>
                  <a:schemeClr val="dk1"/>
                </a:solidFill>
              </a:defRPr>
            </a:lvl5pPr>
            <a:lvl6pPr marL="2743200" lvl="5" indent="-355600" algn="l">
              <a:lnSpc>
                <a:spcPct val="105000"/>
              </a:lnSpc>
              <a:spcBef>
                <a:spcPts val="600"/>
              </a:spcBef>
              <a:spcAft>
                <a:spcPts val="0"/>
              </a:spcAft>
              <a:buClr>
                <a:schemeClr val="dk1"/>
              </a:buClr>
              <a:buSzPts val="2000"/>
              <a:buFont typeface="Calibri"/>
              <a:buChar char="›"/>
              <a:defRPr sz="20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27"/>
          <p:cNvSpPr txBox="1">
            <a:spLocks noGrp="1"/>
          </p:cNvSpPr>
          <p:nvPr>
            <p:ph type="body" idx="2"/>
          </p:nvPr>
        </p:nvSpPr>
        <p:spPr>
          <a:xfrm>
            <a:off x="7112000" y="1280160"/>
            <a:ext cx="4683125" cy="484632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SzPts val="2000"/>
              <a:buChar char="•"/>
              <a:defRPr sz="2000">
                <a:solidFill>
                  <a:schemeClr val="dk1"/>
                </a:solidFill>
              </a:defRPr>
            </a:lvl1pPr>
            <a:lvl2pPr marL="914400" lvl="1" indent="-355600" algn="l">
              <a:lnSpc>
                <a:spcPct val="100000"/>
              </a:lnSpc>
              <a:spcBef>
                <a:spcPts val="600"/>
              </a:spcBef>
              <a:spcAft>
                <a:spcPts val="0"/>
              </a:spcAft>
              <a:buSzPts val="2000"/>
              <a:buChar char="–"/>
              <a:defRPr sz="2000">
                <a:solidFill>
                  <a:schemeClr val="dk1"/>
                </a:solidFill>
              </a:defRPr>
            </a:lvl2pPr>
            <a:lvl3pPr marL="1371600" lvl="2" indent="-355600" algn="l">
              <a:lnSpc>
                <a:spcPct val="100000"/>
              </a:lnSpc>
              <a:spcBef>
                <a:spcPts val="600"/>
              </a:spcBef>
              <a:spcAft>
                <a:spcPts val="0"/>
              </a:spcAft>
              <a:buSzPts val="2000"/>
              <a:buChar char="»"/>
              <a:defRPr sz="2000">
                <a:solidFill>
                  <a:schemeClr val="dk1"/>
                </a:solidFill>
              </a:defRPr>
            </a:lvl3pPr>
            <a:lvl4pPr marL="1828800" lvl="3" indent="-368300" algn="l">
              <a:lnSpc>
                <a:spcPct val="100000"/>
              </a:lnSpc>
              <a:spcBef>
                <a:spcPts val="600"/>
              </a:spcBef>
              <a:spcAft>
                <a:spcPts val="0"/>
              </a:spcAft>
              <a:buSzPts val="2200"/>
              <a:buChar char="◦"/>
              <a:defRPr sz="2000">
                <a:solidFill>
                  <a:schemeClr val="dk1"/>
                </a:solidFill>
              </a:defRPr>
            </a:lvl4pPr>
            <a:lvl5pPr marL="2286000" lvl="4" indent="-355600" algn="l">
              <a:lnSpc>
                <a:spcPct val="100000"/>
              </a:lnSpc>
              <a:spcBef>
                <a:spcPts val="600"/>
              </a:spcBef>
              <a:spcAft>
                <a:spcPts val="0"/>
              </a:spcAft>
              <a:buSzPts val="2000"/>
              <a:buChar cha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7"/>
          <p:cNvSpPr txBox="1">
            <a:spLocks noGrp="1"/>
          </p:cNvSpPr>
          <p:nvPr>
            <p:ph type="body" idx="3"/>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27"/>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irst Level No Bullet, Text Heavy">
  <p:cSld name="First Level No Bullet, Text Heavy">
    <p:spTree>
      <p:nvGrpSpPr>
        <p:cNvPr id="1" name="Shape 77"/>
        <p:cNvGrpSpPr/>
        <p:nvPr/>
      </p:nvGrpSpPr>
      <p:grpSpPr>
        <a:xfrm>
          <a:off x="0" y="0"/>
          <a:ext cx="0" cy="0"/>
          <a:chOff x="0" y="0"/>
          <a:chExt cx="0" cy="0"/>
        </a:xfrm>
      </p:grpSpPr>
      <p:sp>
        <p:nvSpPr>
          <p:cNvPr id="78" name="Google Shape;78;p28"/>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8"/>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2000"/>
              <a:buFont typeface="Arial"/>
              <a:buNone/>
              <a:defRPr sz="2000">
                <a:solidFill>
                  <a:schemeClr val="dk1"/>
                </a:solidFill>
              </a:defRPr>
            </a:lvl1pPr>
            <a:lvl2pPr marL="914400" lvl="1" indent="-355600" algn="l">
              <a:lnSpc>
                <a:spcPct val="105000"/>
              </a:lnSpc>
              <a:spcBef>
                <a:spcPts val="600"/>
              </a:spcBef>
              <a:spcAft>
                <a:spcPts val="0"/>
              </a:spcAft>
              <a:buClr>
                <a:schemeClr val="dk1"/>
              </a:buClr>
              <a:buSzPts val="2000"/>
              <a:buFont typeface="Arial"/>
              <a:buChar char="•"/>
              <a:defRPr sz="2000">
                <a:solidFill>
                  <a:schemeClr val="dk1"/>
                </a:solidFill>
              </a:defRPr>
            </a:lvl2pPr>
            <a:lvl3pPr marL="1371600" lvl="2" indent="-355600" algn="l">
              <a:lnSpc>
                <a:spcPct val="105000"/>
              </a:lnSpc>
              <a:spcBef>
                <a:spcPts val="600"/>
              </a:spcBef>
              <a:spcAft>
                <a:spcPts val="0"/>
              </a:spcAft>
              <a:buClr>
                <a:schemeClr val="dk1"/>
              </a:buClr>
              <a:buSzPts val="2000"/>
              <a:buFont typeface="Calibri"/>
              <a:buChar char="–"/>
              <a:defRPr sz="2000">
                <a:solidFill>
                  <a:schemeClr val="dk1"/>
                </a:solidFill>
              </a:defRPr>
            </a:lvl3pPr>
            <a:lvl4pPr marL="1828800" lvl="3" indent="-368300" algn="l">
              <a:lnSpc>
                <a:spcPct val="105000"/>
              </a:lnSpc>
              <a:spcBef>
                <a:spcPts val="600"/>
              </a:spcBef>
              <a:spcAft>
                <a:spcPts val="0"/>
              </a:spcAft>
              <a:buClr>
                <a:schemeClr val="dk1"/>
              </a:buClr>
              <a:buSzPts val="2200"/>
              <a:buFont typeface="Calibri"/>
              <a:buChar char="»"/>
              <a:defRPr sz="2000">
                <a:solidFill>
                  <a:schemeClr val="dk1"/>
                </a:solidFill>
              </a:defRPr>
            </a:lvl4pPr>
            <a:lvl5pPr marL="2286000" lvl="4" indent="-368300" algn="l">
              <a:lnSpc>
                <a:spcPct val="105000"/>
              </a:lnSpc>
              <a:spcBef>
                <a:spcPts val="600"/>
              </a:spcBef>
              <a:spcAft>
                <a:spcPts val="0"/>
              </a:spcAft>
              <a:buClr>
                <a:schemeClr val="dk1"/>
              </a:buClr>
              <a:buSzPts val="2200"/>
              <a:buFont typeface="Calibri"/>
              <a:buChar char="◦"/>
              <a:defRPr sz="2000">
                <a:solidFill>
                  <a:schemeClr val="dk1"/>
                </a:solidFill>
              </a:defRPr>
            </a:lvl5pPr>
            <a:lvl6pPr marL="2743200" lvl="5" indent="-355600" algn="l">
              <a:lnSpc>
                <a:spcPct val="105000"/>
              </a:lnSpc>
              <a:spcBef>
                <a:spcPts val="600"/>
              </a:spcBef>
              <a:spcAft>
                <a:spcPts val="0"/>
              </a:spcAft>
              <a:buClr>
                <a:schemeClr val="dk1"/>
              </a:buClr>
              <a:buSzPts val="2000"/>
              <a:buFont typeface="Calibri"/>
              <a:buChar char="›"/>
              <a:defRPr sz="20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28"/>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8"/>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82"/>
        <p:cNvGrpSpPr/>
        <p:nvPr/>
      </p:nvGrpSpPr>
      <p:grpSpPr>
        <a:xfrm>
          <a:off x="0" y="0"/>
          <a:ext cx="0" cy="0"/>
          <a:chOff x="0" y="0"/>
          <a:chExt cx="0" cy="0"/>
        </a:xfrm>
      </p:grpSpPr>
      <p:sp>
        <p:nvSpPr>
          <p:cNvPr id="83" name="Google Shape;83;p29"/>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9"/>
          <p:cNvSpPr txBox="1">
            <a:spLocks noGrp="1"/>
          </p:cNvSpPr>
          <p:nvPr>
            <p:ph type="body" idx="1"/>
          </p:nvPr>
        </p:nvSpPr>
        <p:spPr>
          <a:xfrm>
            <a:off x="457200" y="1280160"/>
            <a:ext cx="11338560" cy="106821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2000"/>
              <a:buNone/>
              <a:defRPr sz="2000">
                <a:solidFill>
                  <a:schemeClr val="dk1"/>
                </a:solidFill>
              </a:defRPr>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22897" algn="l">
              <a:lnSpc>
                <a:spcPct val="100000"/>
              </a:lnSpc>
              <a:spcBef>
                <a:spcPts val="600"/>
              </a:spcBef>
              <a:spcAft>
                <a:spcPts val="0"/>
              </a:spcAft>
              <a:buSzPts val="1485"/>
              <a:buChar char="◦"/>
              <a:defRPr sz="1350"/>
            </a:lvl4pPr>
            <a:lvl5pPr marL="2286000" lvl="4" indent="-314325" algn="l">
              <a:lnSpc>
                <a:spcPct val="100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29"/>
          <p:cNvSpPr txBox="1">
            <a:spLocks noGrp="1"/>
          </p:cNvSpPr>
          <p:nvPr>
            <p:ph type="body" idx="2"/>
          </p:nvPr>
        </p:nvSpPr>
        <p:spPr>
          <a:xfrm>
            <a:off x="457200" y="2459734"/>
            <a:ext cx="11338560" cy="3529585"/>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450"/>
              </a:spcBef>
              <a:spcAft>
                <a:spcPts val="0"/>
              </a:spcAft>
              <a:buClr>
                <a:schemeClr val="dk1"/>
              </a:buClr>
              <a:buSzPts val="2000"/>
              <a:buChar char="•"/>
              <a:defRPr sz="2000">
                <a:solidFill>
                  <a:schemeClr val="dk1"/>
                </a:solidFill>
              </a:defRPr>
            </a:lvl1pPr>
            <a:lvl2pPr marL="914400" lvl="1" indent="-355600" algn="l">
              <a:lnSpc>
                <a:spcPct val="100000"/>
              </a:lnSpc>
              <a:spcBef>
                <a:spcPts val="400"/>
              </a:spcBef>
              <a:spcAft>
                <a:spcPts val="0"/>
              </a:spcAft>
              <a:buClr>
                <a:schemeClr val="dk1"/>
              </a:buClr>
              <a:buSzPts val="2000"/>
              <a:buChar char="–"/>
              <a:defRPr sz="2000">
                <a:solidFill>
                  <a:schemeClr val="dk1"/>
                </a:solidFill>
              </a:defRPr>
            </a:lvl2pPr>
            <a:lvl3pPr marL="1371600" lvl="2" indent="-355600" algn="l">
              <a:lnSpc>
                <a:spcPct val="100000"/>
              </a:lnSpc>
              <a:spcBef>
                <a:spcPts val="400"/>
              </a:spcBef>
              <a:spcAft>
                <a:spcPts val="0"/>
              </a:spcAft>
              <a:buClr>
                <a:schemeClr val="dk1"/>
              </a:buClr>
              <a:buSzPts val="2000"/>
              <a:buChar char="»"/>
              <a:defRPr sz="2000">
                <a:solidFill>
                  <a:schemeClr val="dk1"/>
                </a:solidFill>
              </a:defRPr>
            </a:lvl3pPr>
            <a:lvl4pPr marL="1828800" lvl="3" indent="-368300" algn="l">
              <a:lnSpc>
                <a:spcPct val="100000"/>
              </a:lnSpc>
              <a:spcBef>
                <a:spcPts val="400"/>
              </a:spcBef>
              <a:spcAft>
                <a:spcPts val="0"/>
              </a:spcAft>
              <a:buClr>
                <a:schemeClr val="dk1"/>
              </a:buClr>
              <a:buSzPts val="2200"/>
              <a:buChar char="◦"/>
              <a:defRPr sz="2000">
                <a:solidFill>
                  <a:schemeClr val="dk1"/>
                </a:solidFill>
              </a:defRPr>
            </a:lvl4pPr>
            <a:lvl5pPr marL="2286000" lvl="4" indent="-355600" algn="l">
              <a:lnSpc>
                <a:spcPct val="100000"/>
              </a:lnSpc>
              <a:spcBef>
                <a:spcPts val="400"/>
              </a:spcBef>
              <a:spcAft>
                <a:spcPts val="0"/>
              </a:spcAft>
              <a:buClr>
                <a:schemeClr val="dk1"/>
              </a:buClr>
              <a:buSzPts val="2000"/>
              <a:buChar cha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29"/>
          <p:cNvSpPr txBox="1">
            <a:spLocks noGrp="1"/>
          </p:cNvSpPr>
          <p:nvPr>
            <p:ph type="body" idx="3"/>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29"/>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buNone/>
              <a:defRPr sz="1000" b="0" i="0" u="none" strike="noStrike" cap="none">
                <a:solidFill>
                  <a:schemeClr val="dk1"/>
                </a:solidFill>
                <a:latin typeface="Calibri"/>
                <a:ea typeface="Calibri"/>
                <a:cs typeface="Calibri"/>
                <a:sym typeface="Calibri"/>
              </a:defRPr>
            </a:lvl1pPr>
            <a:lvl2pPr marL="0" lvl="1" indent="0" algn="r">
              <a:lnSpc>
                <a:spcPct val="100000"/>
              </a:lnSpc>
              <a:spcBef>
                <a:spcPts val="0"/>
              </a:spcBef>
              <a:buNone/>
              <a:defRPr sz="1000" b="0" i="0" u="none" strike="noStrike" cap="none">
                <a:solidFill>
                  <a:schemeClr val="dk1"/>
                </a:solidFill>
                <a:latin typeface="Calibri"/>
                <a:ea typeface="Calibri"/>
                <a:cs typeface="Calibri"/>
                <a:sym typeface="Calibri"/>
              </a:defRPr>
            </a:lvl2pPr>
            <a:lvl3pPr marL="0" lvl="2" indent="0" algn="r">
              <a:lnSpc>
                <a:spcPct val="100000"/>
              </a:lnSpc>
              <a:spcBef>
                <a:spcPts val="0"/>
              </a:spcBef>
              <a:buNone/>
              <a:defRPr sz="1000" b="0" i="0" u="none" strike="noStrike" cap="none">
                <a:solidFill>
                  <a:schemeClr val="dk1"/>
                </a:solidFill>
                <a:latin typeface="Calibri"/>
                <a:ea typeface="Calibri"/>
                <a:cs typeface="Calibri"/>
                <a:sym typeface="Calibri"/>
              </a:defRPr>
            </a:lvl3pPr>
            <a:lvl4pPr marL="0" lvl="3" indent="0" algn="r">
              <a:lnSpc>
                <a:spcPct val="100000"/>
              </a:lnSpc>
              <a:spcBef>
                <a:spcPts val="0"/>
              </a:spcBef>
              <a:buNone/>
              <a:defRPr sz="1000" b="0" i="0" u="none" strike="noStrike" cap="none">
                <a:solidFill>
                  <a:schemeClr val="dk1"/>
                </a:solidFill>
                <a:latin typeface="Calibri"/>
                <a:ea typeface="Calibri"/>
                <a:cs typeface="Calibri"/>
                <a:sym typeface="Calibri"/>
              </a:defRPr>
            </a:lvl4pPr>
            <a:lvl5pPr marL="0" lvl="4" indent="0" algn="r">
              <a:lnSpc>
                <a:spcPct val="100000"/>
              </a:lnSpc>
              <a:spcBef>
                <a:spcPts val="0"/>
              </a:spcBef>
              <a:buNone/>
              <a:defRPr sz="1000" b="0" i="0" u="none" strike="noStrike" cap="none">
                <a:solidFill>
                  <a:schemeClr val="dk1"/>
                </a:solidFill>
                <a:latin typeface="Calibri"/>
                <a:ea typeface="Calibri"/>
                <a:cs typeface="Calibri"/>
                <a:sym typeface="Calibri"/>
              </a:defRPr>
            </a:lvl5pPr>
            <a:lvl6pPr marL="0" lvl="5" indent="0" algn="r">
              <a:lnSpc>
                <a:spcPct val="100000"/>
              </a:lnSpc>
              <a:spcBef>
                <a:spcPts val="0"/>
              </a:spcBef>
              <a:buNone/>
              <a:defRPr sz="1000" b="0" i="0" u="none" strike="noStrike" cap="none">
                <a:solidFill>
                  <a:schemeClr val="dk1"/>
                </a:solidFill>
                <a:latin typeface="Calibri"/>
                <a:ea typeface="Calibri"/>
                <a:cs typeface="Calibri"/>
                <a:sym typeface="Calibri"/>
              </a:defRPr>
            </a:lvl6pPr>
            <a:lvl7pPr marL="0" lvl="6" indent="0" algn="r">
              <a:lnSpc>
                <a:spcPct val="100000"/>
              </a:lnSpc>
              <a:spcBef>
                <a:spcPts val="0"/>
              </a:spcBef>
              <a:buNone/>
              <a:defRPr sz="1000" b="0" i="0" u="none" strike="noStrike" cap="none">
                <a:solidFill>
                  <a:schemeClr val="dk1"/>
                </a:solidFill>
                <a:latin typeface="Calibri"/>
                <a:ea typeface="Calibri"/>
                <a:cs typeface="Calibri"/>
                <a:sym typeface="Calibri"/>
              </a:defRPr>
            </a:lvl7pPr>
            <a:lvl8pPr marL="0" lvl="7" indent="0" algn="r">
              <a:lnSpc>
                <a:spcPct val="100000"/>
              </a:lnSpc>
              <a:spcBef>
                <a:spcPts val="0"/>
              </a:spcBef>
              <a:buNone/>
              <a:defRPr sz="1000" b="0" i="0" u="none" strike="noStrike" cap="none">
                <a:solidFill>
                  <a:schemeClr val="dk1"/>
                </a:solidFill>
                <a:latin typeface="Calibri"/>
                <a:ea typeface="Calibri"/>
                <a:cs typeface="Calibri"/>
                <a:sym typeface="Calibri"/>
              </a:defRPr>
            </a:lvl8pPr>
            <a:lvl9pPr marL="0" lvl="8" indent="0" algn="r">
              <a:lnSpc>
                <a:spcPct val="100000"/>
              </a:lnSpc>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p:cSld name="Divider">
    <p:bg>
      <p:bgPr>
        <a:solidFill>
          <a:schemeClr val="lt1"/>
        </a:solidFill>
        <a:effectLst/>
      </p:bgPr>
    </p:bg>
    <p:spTree>
      <p:nvGrpSpPr>
        <p:cNvPr id="1" name="Shape 88"/>
        <p:cNvGrpSpPr/>
        <p:nvPr/>
      </p:nvGrpSpPr>
      <p:grpSpPr>
        <a:xfrm>
          <a:off x="0" y="0"/>
          <a:ext cx="0" cy="0"/>
          <a:chOff x="0" y="0"/>
          <a:chExt cx="0" cy="0"/>
        </a:xfrm>
      </p:grpSpPr>
      <p:pic>
        <p:nvPicPr>
          <p:cNvPr id="89" name="Google Shape;89;p30"/>
          <p:cNvPicPr preferRelativeResize="0"/>
          <p:nvPr/>
        </p:nvPicPr>
        <p:blipFill rotWithShape="1">
          <a:blip r:embed="rId2">
            <a:alphaModFix amt="20000"/>
          </a:blip>
          <a:srcRect t="2877" r="9515" b="7788"/>
          <a:stretch/>
        </p:blipFill>
        <p:spPr>
          <a:xfrm>
            <a:off x="4445731" y="-1"/>
            <a:ext cx="7746270" cy="5432138"/>
          </a:xfrm>
          <a:prstGeom prst="rect">
            <a:avLst/>
          </a:prstGeom>
          <a:noFill/>
          <a:ln>
            <a:noFill/>
          </a:ln>
        </p:spPr>
      </p:pic>
      <p:pic>
        <p:nvPicPr>
          <p:cNvPr id="90" name="Google Shape;90;p30" descr="Logo of the PROGRESS Center at the American Institutes for Research(r)"/>
          <p:cNvPicPr preferRelativeResize="0"/>
          <p:nvPr/>
        </p:nvPicPr>
        <p:blipFill rotWithShape="1">
          <a:blip r:embed="rId3">
            <a:alphaModFix/>
          </a:blip>
          <a:srcRect/>
          <a:stretch/>
        </p:blipFill>
        <p:spPr>
          <a:xfrm>
            <a:off x="457200" y="5721569"/>
            <a:ext cx="3682087" cy="640080"/>
          </a:xfrm>
          <a:prstGeom prst="rect">
            <a:avLst/>
          </a:prstGeom>
          <a:noFill/>
          <a:ln>
            <a:noFill/>
          </a:ln>
        </p:spPr>
      </p:pic>
      <p:cxnSp>
        <p:nvCxnSpPr>
          <p:cNvPr id="91" name="Google Shape;91;p30"/>
          <p:cNvCxnSpPr/>
          <p:nvPr/>
        </p:nvCxnSpPr>
        <p:spPr>
          <a:xfrm>
            <a:off x="0" y="5432142"/>
            <a:ext cx="12188952" cy="0"/>
          </a:xfrm>
          <a:prstGeom prst="straightConnector1">
            <a:avLst/>
          </a:prstGeom>
          <a:noFill/>
          <a:ln w="38100" cap="flat" cmpd="sng">
            <a:solidFill>
              <a:schemeClr val="accent3"/>
            </a:solidFill>
            <a:prstDash val="solid"/>
            <a:miter lim="800000"/>
            <a:headEnd type="none" w="sm" len="sm"/>
            <a:tailEnd type="none" w="sm" len="sm"/>
          </a:ln>
        </p:spPr>
      </p:cxnSp>
      <p:sp>
        <p:nvSpPr>
          <p:cNvPr id="92" name="Google Shape;92;p30"/>
          <p:cNvSpPr txBox="1">
            <a:spLocks noGrp="1"/>
          </p:cNvSpPr>
          <p:nvPr>
            <p:ph type="ctrTitle"/>
          </p:nvPr>
        </p:nvSpPr>
        <p:spPr>
          <a:xfrm>
            <a:off x="426720" y="1703680"/>
            <a:ext cx="11338560" cy="200597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Calibri"/>
              <a:buNone/>
              <a:defRPr sz="44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0"/>
          <p:cNvSpPr txBox="1">
            <a:spLocks noGrp="1"/>
          </p:cNvSpPr>
          <p:nvPr>
            <p:ph type="subTitle" idx="1"/>
          </p:nvPr>
        </p:nvSpPr>
        <p:spPr>
          <a:xfrm>
            <a:off x="426720" y="3938257"/>
            <a:ext cx="11338560" cy="1060704"/>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3200"/>
              <a:buNone/>
              <a:defRPr sz="3200">
                <a:solidFill>
                  <a:schemeClr val="dk1"/>
                </a:solidFill>
                <a:latin typeface="Calibri"/>
                <a:ea typeface="Calibri"/>
                <a:cs typeface="Calibri"/>
                <a:sym typeface="Calibri"/>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94" name="Google Shape;94;p30"/>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5"/>
        <p:cNvGrpSpPr/>
        <p:nvPr/>
      </p:nvGrpSpPr>
      <p:grpSpPr>
        <a:xfrm>
          <a:off x="0" y="0"/>
          <a:ext cx="0" cy="0"/>
          <a:chOff x="0" y="0"/>
          <a:chExt cx="0" cy="0"/>
        </a:xfrm>
      </p:grpSpPr>
      <p:sp>
        <p:nvSpPr>
          <p:cNvPr id="96" name="Google Shape;96;p31"/>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1"/>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3000"/>
              </a:spcBef>
              <a:spcAft>
                <a:spcPts val="0"/>
              </a:spcAft>
              <a:buClr>
                <a:schemeClr val="dk1"/>
              </a:buClr>
              <a:buSzPts val="2800"/>
              <a:buFont typeface="Calibri"/>
              <a:buAutoNum type="arabicPeriod"/>
              <a:defRPr sz="2800"/>
            </a:lvl1pPr>
            <a:lvl2pPr marL="914400" lvl="1" indent="-406400" algn="l">
              <a:lnSpc>
                <a:spcPct val="100000"/>
              </a:lnSpc>
              <a:spcBef>
                <a:spcPts val="1200"/>
              </a:spcBef>
              <a:spcAft>
                <a:spcPts val="0"/>
              </a:spcAft>
              <a:buClr>
                <a:schemeClr val="dk1"/>
              </a:buClr>
              <a:buSzPts val="2800"/>
              <a:buFont typeface="Calibri"/>
              <a:buAutoNum type="alphaLcPeriod"/>
              <a:defRPr sz="2800"/>
            </a:lvl2pPr>
            <a:lvl3pPr marL="1371600" lvl="2" indent="-406400" algn="l">
              <a:lnSpc>
                <a:spcPct val="100000"/>
              </a:lnSpc>
              <a:spcBef>
                <a:spcPts val="1200"/>
              </a:spcBef>
              <a:spcAft>
                <a:spcPts val="0"/>
              </a:spcAft>
              <a:buClr>
                <a:schemeClr val="dk1"/>
              </a:buClr>
              <a:buSzPts val="2800"/>
              <a:buFont typeface="Calibri"/>
              <a:buAutoNum type="romanLcPeriod"/>
              <a:defRPr sz="2800"/>
            </a:lvl3pPr>
            <a:lvl4pPr marL="1828800" lvl="3" indent="-406400" algn="l">
              <a:lnSpc>
                <a:spcPct val="100000"/>
              </a:lnSpc>
              <a:spcBef>
                <a:spcPts val="1200"/>
              </a:spcBef>
              <a:spcAft>
                <a:spcPts val="0"/>
              </a:spcAft>
              <a:buClr>
                <a:schemeClr val="dk1"/>
              </a:buClr>
              <a:buSzPts val="2800"/>
              <a:buFont typeface="Calibri"/>
              <a:buAutoNum type="arabicParenR"/>
              <a:defRPr sz="2800"/>
            </a:lvl4pPr>
            <a:lvl5pPr marL="2286000" lvl="4" indent="-406400" algn="l">
              <a:lnSpc>
                <a:spcPct val="100000"/>
              </a:lnSpc>
              <a:spcBef>
                <a:spcPts val="1200"/>
              </a:spcBef>
              <a:spcAft>
                <a:spcPts val="0"/>
              </a:spcAft>
              <a:buClr>
                <a:schemeClr val="dk1"/>
              </a:buClr>
              <a:buSzPts val="2800"/>
              <a:buFont typeface="Calibri"/>
              <a:buAutoNum type="alphaLcParenR"/>
              <a:defRPr sz="2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 name="Google Shape;98;p31"/>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cxnSp>
        <p:nvCxnSpPr>
          <p:cNvPr id="13" name="Google Shape;13;p21"/>
          <p:cNvCxnSpPr/>
          <p:nvPr/>
        </p:nvCxnSpPr>
        <p:spPr>
          <a:xfrm>
            <a:off x="0" y="6452898"/>
            <a:ext cx="11887200" cy="0"/>
          </a:xfrm>
          <a:prstGeom prst="straightConnector1">
            <a:avLst/>
          </a:prstGeom>
          <a:noFill/>
          <a:ln w="38100" cap="flat" cmpd="sng">
            <a:solidFill>
              <a:schemeClr val="accent3"/>
            </a:solidFill>
            <a:prstDash val="solid"/>
            <a:miter lim="800000"/>
            <a:headEnd type="none" w="sm" len="sm"/>
            <a:tailEnd type="none" w="sm" len="sm"/>
          </a:ln>
        </p:spPr>
      </p:cxnSp>
      <p:sp>
        <p:nvSpPr>
          <p:cNvPr id="14" name="Google Shape;14;p21"/>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76BD"/>
              </a:buClr>
              <a:buSzPts val="4000"/>
              <a:buFont typeface="Calibri"/>
              <a:buNone/>
              <a:defRPr sz="4000" b="0" i="0" u="none" strike="noStrike" cap="none">
                <a:solidFill>
                  <a:srgbClr val="0076B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1"/>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marR="0" lvl="0" indent="-406400" algn="l" rtl="0">
              <a:lnSpc>
                <a:spcPct val="100000"/>
              </a:lnSpc>
              <a:spcBef>
                <a:spcPts val="1800"/>
              </a:spcBef>
              <a:spcAft>
                <a:spcPts val="0"/>
              </a:spcAft>
              <a:buClr>
                <a:schemeClr val="dk1"/>
              </a:buClr>
              <a:buSzPts val="2800"/>
              <a:buFont typeface="Times New Roman"/>
              <a:buChar char="•"/>
              <a:defRPr sz="2800" b="0" i="0" u="none" strike="noStrike" cap="none">
                <a:solidFill>
                  <a:schemeClr val="dk2"/>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dk1"/>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406400" algn="l" rtl="0">
              <a:lnSpc>
                <a:spcPct val="100000"/>
              </a:lnSpc>
              <a:spcBef>
                <a:spcPts val="600"/>
              </a:spcBef>
              <a:spcAft>
                <a:spcPts val="0"/>
              </a:spcAft>
              <a:buClr>
                <a:schemeClr val="dk1"/>
              </a:buClr>
              <a:buSzPts val="2800"/>
              <a:buFont typeface="Calibri"/>
              <a:buChar char="»"/>
              <a:defRPr sz="2800" b="0" i="0" u="none" strike="noStrike" cap="none">
                <a:solidFill>
                  <a:schemeClr val="dk2"/>
                </a:solidFill>
                <a:latin typeface="Calibri"/>
                <a:ea typeface="Calibri"/>
                <a:cs typeface="Calibri"/>
                <a:sym typeface="Calibri"/>
              </a:defRPr>
            </a:lvl3pPr>
            <a:lvl4pPr marL="1828800" marR="0" lvl="3" indent="-424180" algn="l" rtl="0">
              <a:lnSpc>
                <a:spcPct val="100000"/>
              </a:lnSpc>
              <a:spcBef>
                <a:spcPts val="600"/>
              </a:spcBef>
              <a:spcAft>
                <a:spcPts val="0"/>
              </a:spcAft>
              <a:buClr>
                <a:schemeClr val="dk1"/>
              </a:buClr>
              <a:buSzPts val="3080"/>
              <a:buFont typeface="Calibri"/>
              <a:buChar char="◦"/>
              <a:defRPr sz="2800" b="0" i="0" u="none" strike="noStrike" cap="none">
                <a:solidFill>
                  <a:schemeClr val="dk2"/>
                </a:solidFill>
                <a:latin typeface="Calibri"/>
                <a:ea typeface="Calibri"/>
                <a:cs typeface="Calibri"/>
                <a:sym typeface="Calibri"/>
              </a:defRPr>
            </a:lvl4pPr>
            <a:lvl5pPr marL="2286000" marR="0" lvl="4" indent="-406400" algn="l" rtl="0">
              <a:lnSpc>
                <a:spcPct val="100000"/>
              </a:lnSpc>
              <a:spcBef>
                <a:spcPts val="600"/>
              </a:spcBef>
              <a:spcAft>
                <a:spcPts val="0"/>
              </a:spcAft>
              <a:buClr>
                <a:schemeClr val="dk1"/>
              </a:buClr>
              <a:buSzPts val="2800"/>
              <a:buFont typeface="Calibri"/>
              <a:buChar char="›"/>
              <a:defRPr sz="2800" b="0" i="0" u="none" strike="noStrike" cap="none">
                <a:solidFill>
                  <a:schemeClr val="dk2"/>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 name="Google Shape;16;p21"/>
          <p:cNvSpPr txBox="1">
            <a:spLocks noGrp="1"/>
          </p:cNvSpPr>
          <p:nvPr>
            <p:ph type="ftr" idx="11"/>
          </p:nvPr>
        </p:nvSpPr>
        <p:spPr>
          <a:xfrm>
            <a:off x="457198" y="6483095"/>
            <a:ext cx="8540496" cy="105606"/>
          </a:xfrm>
          <a:prstGeom prst="rect">
            <a:avLst/>
          </a:prstGeom>
          <a:noFill/>
          <a:ln>
            <a:noFill/>
          </a:ln>
        </p:spPr>
        <p:txBody>
          <a:bodyPr spcFirstLastPara="1" wrap="square" lIns="0" tIns="0" rIns="0" bIns="0" anchor="b" anchorCtr="0">
            <a:spAutoFit/>
          </a:bodyPr>
          <a:lstStyle>
            <a:lvl1pPr marR="0" lvl="0" algn="l" rtl="0">
              <a:lnSpc>
                <a:spcPct val="85000"/>
              </a:lnSpc>
              <a:spcBef>
                <a:spcPts val="40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grpSp>
        <p:nvGrpSpPr>
          <p:cNvPr id="17" name="Google Shape;17;p21"/>
          <p:cNvGrpSpPr/>
          <p:nvPr/>
        </p:nvGrpSpPr>
        <p:grpSpPr>
          <a:xfrm>
            <a:off x="0" y="5962592"/>
            <a:ext cx="12273016" cy="980504"/>
            <a:chOff x="0" y="5962592"/>
            <a:chExt cx="12273016" cy="980504"/>
          </a:xfrm>
        </p:grpSpPr>
        <p:sp>
          <p:nvSpPr>
            <p:cNvPr id="18" name="Google Shape;18;p21"/>
            <p:cNvSpPr/>
            <p:nvPr/>
          </p:nvSpPr>
          <p:spPr>
            <a:xfrm>
              <a:off x="0" y="6452898"/>
              <a:ext cx="12188952" cy="3931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ill Sans"/>
                <a:ea typeface="Gill Sans"/>
                <a:cs typeface="Gill Sans"/>
                <a:sym typeface="Gill Sans"/>
              </a:endParaRPr>
            </a:p>
          </p:txBody>
        </p:sp>
        <p:sp>
          <p:nvSpPr>
            <p:cNvPr id="19" name="Google Shape;19;p21"/>
            <p:cNvSpPr txBox="1"/>
            <p:nvPr/>
          </p:nvSpPr>
          <p:spPr>
            <a:xfrm>
              <a:off x="457200" y="6519672"/>
              <a:ext cx="3671454" cy="158377"/>
            </a:xfrm>
            <a:prstGeom prst="rect">
              <a:avLst/>
            </a:prstGeom>
            <a:noFill/>
            <a:ln>
              <a:noFill/>
            </a:ln>
          </p:spPr>
          <p:txBody>
            <a:bodyPr spcFirstLastPara="1" wrap="square" lIns="0" tIns="0" rIns="0" bIns="0" anchor="t" anchorCtr="0">
              <a:spAutoFit/>
            </a:bodyPr>
            <a:lstStyle/>
            <a:p>
              <a:pPr marL="0" marR="0" lvl="0" indent="0" algn="l" rtl="0">
                <a:lnSpc>
                  <a:spcPct val="85000"/>
                </a:lnSpc>
                <a:spcBef>
                  <a:spcPts val="0"/>
                </a:spcBef>
                <a:spcAft>
                  <a:spcPts val="0"/>
                </a:spcAft>
                <a:buClr>
                  <a:schemeClr val="accent1"/>
                </a:buClr>
                <a:buSzPts val="1200"/>
                <a:buFont typeface="Arial"/>
                <a:buNone/>
              </a:pPr>
              <a:r>
                <a:rPr lang="en-US" sz="1200" b="1" i="0" u="none" strike="noStrike" cap="none">
                  <a:solidFill>
                    <a:schemeClr val="accent1"/>
                  </a:solidFill>
                  <a:latin typeface="Calibri"/>
                  <a:ea typeface="Calibri"/>
                  <a:cs typeface="Calibri"/>
                  <a:sym typeface="Calibri"/>
                </a:rPr>
                <a:t>PROGRESS</a:t>
              </a:r>
              <a:r>
                <a:rPr lang="en-US" sz="1200" b="0" i="0" u="none" strike="noStrike" cap="none">
                  <a:solidFill>
                    <a:schemeClr val="dk1"/>
                  </a:solidFill>
                  <a:latin typeface="Calibri"/>
                  <a:ea typeface="Calibri"/>
                  <a:cs typeface="Calibri"/>
                  <a:sym typeface="Calibri"/>
                </a:rPr>
                <a:t> Center at the American Institutes for Research®</a:t>
              </a:r>
              <a:endParaRPr/>
            </a:p>
          </p:txBody>
        </p:sp>
        <p:sp>
          <p:nvSpPr>
            <p:cNvPr id="20" name="Google Shape;20;p21"/>
            <p:cNvSpPr/>
            <p:nvPr/>
          </p:nvSpPr>
          <p:spPr>
            <a:xfrm rot="-1674422">
              <a:off x="11121878" y="6186714"/>
              <a:ext cx="1089955" cy="5322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Calibri"/>
                <a:ea typeface="Calibri"/>
                <a:cs typeface="Calibri"/>
                <a:sym typeface="Calibri"/>
              </a:endParaRPr>
            </a:p>
          </p:txBody>
        </p:sp>
        <p:pic>
          <p:nvPicPr>
            <p:cNvPr id="21" name="Google Shape;21;p21"/>
            <p:cNvPicPr preferRelativeResize="0"/>
            <p:nvPr/>
          </p:nvPicPr>
          <p:blipFill rotWithShape="1">
            <a:blip r:embed="rId20">
              <a:alphaModFix/>
            </a:blip>
            <a:srcRect/>
            <a:stretch/>
          </p:blipFill>
          <p:spPr>
            <a:xfrm>
              <a:off x="11224389" y="6110529"/>
              <a:ext cx="884932" cy="628562"/>
            </a:xfrm>
            <a:prstGeom prst="rect">
              <a:avLst/>
            </a:prstGeom>
            <a:noFill/>
            <a:ln>
              <a:noFill/>
            </a:ln>
          </p:spPr>
        </p:pic>
      </p:grpSp>
      <p:sp>
        <p:nvSpPr>
          <p:cNvPr id="22" name="Google Shape;22;p21"/>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4fy34gpnhy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www.parentcenterhub.org/"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twitter.com/K12PROGRE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twitter.com/K12PROGRES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p:txBody>
          <a:bodyPr/>
          <a:lstStyle/>
          <a:p>
            <a:r>
              <a:rPr lang="en-US">
                <a:latin typeface="Calibri" panose="020F0502020204030204" pitchFamily="34" charset="0"/>
                <a:cs typeface="Calibri" panose="020F050202020403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Collaboration Compass</a:t>
            </a:r>
            <a:endParaRPr lang="en-US">
              <a:latin typeface="Calibri" panose="020F0502020204030204" pitchFamily="34" charset="0"/>
              <a:cs typeface="Calibri" panose="020F0502020204030204" pitchFamily="34" charset="0"/>
            </a:endParaRP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p:txBody>
          <a:bodyPr>
            <a:normAutofit/>
          </a:bodyPr>
          <a:lstStyle/>
          <a:p>
            <a:pPr marL="0" lvl="0" indent="0" algn="l" rtl="0">
              <a:lnSpc>
                <a:spcPct val="100000"/>
              </a:lnSpc>
              <a:spcBef>
                <a:spcPts val="0"/>
              </a:spcBef>
              <a:spcAft>
                <a:spcPts val="0"/>
              </a:spcAft>
              <a:buSzPts val="3200"/>
              <a:buNone/>
            </a:pPr>
            <a:r>
              <a:rPr lang="en-US">
                <a:latin typeface="Calibri" panose="020F0502020204030204" pitchFamily="34" charset="0"/>
                <a:cs typeface="Calibri" panose="020F0502020204030204" pitchFamily="34" charset="0"/>
              </a:rPr>
              <a:t>Engaging Parents on a Path to PROGRESS</a:t>
            </a:r>
          </a:p>
        </p:txBody>
      </p:sp>
      <p:sp>
        <p:nvSpPr>
          <p:cNvPr id="83" name="Text Placeholder 82">
            <a:extLst>
              <a:ext uri="{FF2B5EF4-FFF2-40B4-BE49-F238E27FC236}">
                <a16:creationId xmlns:a16="http://schemas.microsoft.com/office/drawing/2014/main" id="{90057B15-7EED-415B-AAEE-EB01A8244031}"/>
              </a:ext>
            </a:extLst>
          </p:cNvPr>
          <p:cNvSpPr>
            <a:spLocks noGrp="1"/>
          </p:cNvSpPr>
          <p:nvPr>
            <p:ph type="body" sz="quarter" idx="10"/>
          </p:nvPr>
        </p:nvSpPr>
        <p:spPr/>
        <p:txBody>
          <a:bodyPr/>
          <a:lstStyle/>
          <a:p>
            <a:pPr marL="0" lvl="0" indent="0" algn="l" rtl="0">
              <a:lnSpc>
                <a:spcPct val="100000"/>
              </a:lnSpc>
              <a:spcBef>
                <a:spcPts val="0"/>
              </a:spcBef>
              <a:spcAft>
                <a:spcPts val="0"/>
              </a:spcAft>
              <a:buSzPts val="2800"/>
              <a:buNone/>
            </a:pPr>
            <a:r>
              <a:rPr lang="en-US">
                <a:latin typeface="Calibri" panose="020F0502020204030204" pitchFamily="34" charset="0"/>
                <a:cs typeface="Calibri" panose="020F0502020204030204" pitchFamily="34" charset="0"/>
              </a:rPr>
              <a:t>Nicole Bucka | Stacy Hirt | Alex Marken</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461939" cy="538609"/>
          </a:xfrm>
        </p:spPr>
        <p:txBody>
          <a:bodyPr/>
          <a:lstStyle/>
          <a:p>
            <a:r>
              <a:rPr lang="en-US">
                <a:latin typeface="Calibri" panose="020F0502020204030204" pitchFamily="34" charset="0"/>
                <a:cs typeface="Calibri" panose="020F0502020204030204" pitchFamily="34" charset="0"/>
              </a:rPr>
              <a:t>August 2022</a:t>
            </a:r>
          </a:p>
        </p:txBody>
      </p:sp>
      <p:pic>
        <p:nvPicPr>
          <p:cNvPr id="5" name="Picture Placeholder 4">
            <a:extLst>
              <a:ext uri="{FF2B5EF4-FFF2-40B4-BE49-F238E27FC236}">
                <a16:creationId xmlns:a16="http://schemas.microsoft.com/office/drawing/2014/main" id="{91E42195-2D89-498A-908A-F81818307C9E}"/>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a:srcRect l="17320" r="17320"/>
          <a:stretch/>
        </p:blipFill>
        <p:spPr/>
      </p:pic>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a:xfrm>
            <a:off x="11380560" y="6364887"/>
            <a:ext cx="384721" cy="323165"/>
          </a:xfrm>
        </p:spPr>
        <p:txBody>
          <a:bodyPr/>
          <a:lstStyle/>
          <a:p>
            <a:r>
              <a:rPr lang="en-US"/>
              <a:t>18714_0714</a:t>
            </a:r>
          </a:p>
        </p:txBody>
      </p:sp>
    </p:spTree>
    <p:extLst>
      <p:ext uri="{BB962C8B-B14F-4D97-AF65-F5344CB8AC3E}">
        <p14:creationId xmlns:p14="http://schemas.microsoft.com/office/powerpoint/2010/main" val="357845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33502f7947_0_1367"/>
          <p:cNvSpPr txBox="1">
            <a:spLocks noGrp="1"/>
          </p:cNvSpPr>
          <p:nvPr>
            <p:ph type="title"/>
          </p:nvPr>
        </p:nvSpPr>
        <p:spPr>
          <a:xfrm>
            <a:off x="457200" y="-23773"/>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Promote Meaningful Engagement: Parent Quote</a:t>
            </a:r>
            <a:endParaRPr/>
          </a:p>
        </p:txBody>
      </p:sp>
      <p:sp>
        <p:nvSpPr>
          <p:cNvPr id="251" name="Google Shape;251;g133502f7947_0_1367"/>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800"/>
              <a:buNone/>
            </a:pPr>
            <a:endParaRPr lang="en-US" i="1">
              <a:solidFill>
                <a:srgbClr val="000000"/>
              </a:solidFill>
              <a:latin typeface="Calibri"/>
              <a:ea typeface="Calibri"/>
              <a:cs typeface="Calibri"/>
              <a:sym typeface="Calibri"/>
            </a:endParaRPr>
          </a:p>
          <a:p>
            <a:pPr marL="0" lvl="0" indent="0" algn="ctr" rtl="0">
              <a:lnSpc>
                <a:spcPct val="100000"/>
              </a:lnSpc>
              <a:spcBef>
                <a:spcPts val="1800"/>
              </a:spcBef>
              <a:spcAft>
                <a:spcPts val="0"/>
              </a:spcAft>
              <a:buSzPts val="2800"/>
              <a:buNone/>
            </a:pPr>
            <a:r>
              <a:rPr lang="en-US" i="1">
                <a:solidFill>
                  <a:srgbClr val="000000"/>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6"/>
                  </a:ext>
                </a:extLst>
              </a:rPr>
              <a:t>“I received test scores twice per year as per the testing requirements, each quarter for the IEP report card, and then monthly with attached data charts to support info in the written narrative.”</a:t>
            </a:r>
            <a:endParaRPr lang="en-US" i="1">
              <a:latin typeface="Calibri"/>
              <a:ea typeface="Calibri"/>
              <a:cs typeface="Calibri"/>
              <a:sym typeface="Calibri"/>
            </a:endParaRPr>
          </a:p>
          <a:p>
            <a:pPr marL="0" lvl="0" indent="0" algn="l" rtl="0">
              <a:lnSpc>
                <a:spcPct val="100000"/>
              </a:lnSpc>
              <a:spcBef>
                <a:spcPts val="1800"/>
              </a:spcBef>
              <a:spcAft>
                <a:spcPts val="0"/>
              </a:spcAft>
              <a:buSzPts val="2800"/>
              <a:buNone/>
            </a:pPr>
            <a:endParaRPr lang="en-US" i="1">
              <a:latin typeface="Calibri"/>
              <a:ea typeface="Calibri"/>
              <a:cs typeface="Calibri"/>
              <a:sym typeface="Calibri"/>
            </a:endParaRPr>
          </a:p>
        </p:txBody>
      </p:sp>
      <p:sp>
        <p:nvSpPr>
          <p:cNvPr id="252" name="Google Shape;252;g133502f7947_0_1367"/>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33502f7947_0_52"/>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p>
            <a:r>
              <a:rPr lang="en-US"/>
              <a:t>Promote Meaningful Engagement: </a:t>
            </a:r>
            <a:r>
              <a:rPr lang="en-U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Tips for PROGRESS</a:t>
            </a:r>
            <a:endParaRPr lang="en-US"/>
          </a:p>
        </p:txBody>
      </p:sp>
      <p:sp>
        <p:nvSpPr>
          <p:cNvPr id="261" name="Google Shape;261;g133502f7947_0_52"/>
          <p:cNvSpPr txBox="1">
            <a:spLocks noGrp="1"/>
          </p:cNvSpPr>
          <p:nvPr>
            <p:ph type="body" idx="1"/>
          </p:nvPr>
        </p:nvSpPr>
        <p:spPr>
          <a:xfrm>
            <a:off x="457199" y="1280150"/>
            <a:ext cx="7699829" cy="5047538"/>
          </a:xfrm>
          <a:prstGeom prst="rect">
            <a:avLst/>
          </a:prstGeom>
          <a:noFill/>
          <a:ln>
            <a:noFill/>
          </a:ln>
        </p:spPr>
        <p:txBody>
          <a:bodyPr spcFirstLastPara="1" wrap="square" lIns="0" tIns="0" rIns="0" bIns="0" anchor="t" anchorCtr="0">
            <a:noAutofit/>
          </a:bodyPr>
          <a:lstStyle/>
          <a:p>
            <a:pPr marL="400050" lvl="1" indent="-342900">
              <a:lnSpc>
                <a:spcPct val="107000"/>
              </a:lnSpc>
              <a:buSzPts val="1900"/>
              <a:buFont typeface="Wingdings" panose="05000000000000000000" pitchFamily="2" charset="2"/>
              <a:buChar char="ü"/>
            </a:pPr>
            <a:r>
              <a:rPr lang="en-US" sz="2400">
                <a:solidFill>
                  <a:schemeClr val="dk2"/>
                </a:solidFill>
                <a:highlight>
                  <a:srgbClr val="FFFFFF"/>
                </a:highlight>
                <a:latin typeface="Calibri" panose="020F0502020204030204" pitchFamily="34" charset="0"/>
                <a:ea typeface="Roboto"/>
                <a:cs typeface="Calibri" panose="020F0502020204030204" pitchFamily="34" charset="0"/>
                <a:sym typeface="Roboto"/>
              </a:rPr>
              <a:t>Communicate and collaborate often! The IEP meeting should not be the only time that the team collaborates with parents.</a:t>
            </a:r>
          </a:p>
          <a:p>
            <a:pPr marL="400050" lvl="1" indent="-342900" algn="l" rtl="0">
              <a:lnSpc>
                <a:spcPct val="107000"/>
              </a:lnSpc>
              <a:spcAft>
                <a:spcPts val="0"/>
              </a:spcAft>
              <a:buSzPts val="1900"/>
              <a:buFont typeface="Wingdings" panose="05000000000000000000" pitchFamily="2" charset="2"/>
              <a:buChar char="ü"/>
            </a:pPr>
            <a:r>
              <a:rPr lang="en-US" sz="2400">
                <a:solidFill>
                  <a:schemeClr val="dk2"/>
                </a:solidFill>
                <a:highlight>
                  <a:srgbClr val="FFFFFF"/>
                </a:highlight>
                <a:latin typeface="Calibri" panose="020F0502020204030204" pitchFamily="34" charset="0"/>
                <a:ea typeface="Roboto"/>
                <a:cs typeface="Calibri" panose="020F0502020204030204" pitchFamily="34" charset="0"/>
                <a:sym typeface="Roboto"/>
              </a:rPr>
              <a:t>Ask for parent input! A couple of weeks prior to an IEP meeting, the team should reach out to ask the parent for information about their child that can be used to support the IEP development.</a:t>
            </a:r>
            <a:endParaRPr sz="2400">
              <a:solidFill>
                <a:schemeClr val="dk2"/>
              </a:solidFill>
              <a:highlight>
                <a:srgbClr val="FFFFFF"/>
              </a:highlight>
              <a:latin typeface="Calibri" panose="020F0502020204030204" pitchFamily="34" charset="0"/>
              <a:ea typeface="Roboto"/>
              <a:cs typeface="Calibri" panose="020F0502020204030204" pitchFamily="34" charset="0"/>
              <a:sym typeface="Roboto"/>
            </a:endParaRPr>
          </a:p>
          <a:p>
            <a:pPr marL="400050" lvl="1" indent="-342900" algn="l" rtl="0">
              <a:lnSpc>
                <a:spcPct val="107000"/>
              </a:lnSpc>
              <a:spcAft>
                <a:spcPts val="0"/>
              </a:spcAft>
              <a:buClr>
                <a:schemeClr val="dk2"/>
              </a:buClr>
              <a:buSzPts val="1900"/>
              <a:buFont typeface="Wingdings" panose="05000000000000000000" pitchFamily="2" charset="2"/>
              <a:buChar char="ü"/>
            </a:pPr>
            <a:r>
              <a:rPr lang="en-US" sz="2400">
                <a:solidFill>
                  <a:schemeClr val="dk2"/>
                </a:solidFill>
                <a:highlight>
                  <a:srgbClr val="FFFFFF"/>
                </a:highlight>
                <a:latin typeface="Calibri" panose="020F0502020204030204" pitchFamily="34" charset="0"/>
                <a:ea typeface="Roboto"/>
                <a:cs typeface="Calibri" panose="020F0502020204030204" pitchFamily="34" charset="0"/>
                <a:sym typeface="Roboto"/>
              </a:rPr>
              <a:t>Ensure parents are ready to participate. Prior to the IEP meeting, designate at least one teacher to reach out to the parent and provide an overview of the meeting structure. They can meet and review the proposed agenda and roles and address any questions the parents might have.</a:t>
            </a:r>
            <a:endParaRPr sz="2400">
              <a:solidFill>
                <a:schemeClr val="dk2"/>
              </a:solidFill>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None/>
            </a:pPr>
            <a:endParaRPr/>
          </a:p>
        </p:txBody>
      </p:sp>
      <p:pic>
        <p:nvPicPr>
          <p:cNvPr id="264" name="Google Shape;264;g133502f7947_0_52" descr="Marketing with solid fill"/>
          <p:cNvPicPr preferRelativeResize="0"/>
          <p:nvPr/>
        </p:nvPicPr>
        <p:blipFill rotWithShape="1">
          <a:blip r:embed="rId3">
            <a:alphaModFix/>
          </a:blip>
          <a:srcRect/>
          <a:stretch/>
        </p:blipFill>
        <p:spPr>
          <a:xfrm>
            <a:off x="8294718" y="1450261"/>
            <a:ext cx="3500382" cy="3957478"/>
          </a:xfrm>
          <a:prstGeom prst="rect">
            <a:avLst/>
          </a:prstGeom>
          <a:noFill/>
          <a:ln>
            <a:noFill/>
          </a:ln>
        </p:spPr>
      </p:pic>
      <p:sp>
        <p:nvSpPr>
          <p:cNvPr id="263" name="Google Shape;263;g133502f7947_0_52"/>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Title 1">
            <a:extLst>
              <a:ext uri="{FF2B5EF4-FFF2-40B4-BE49-F238E27FC236}">
                <a16:creationId xmlns:a16="http://schemas.microsoft.com/office/drawing/2014/main" id="{F4C7DE59-2804-1BC6-3818-25C1C67FEB7F}"/>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IEP Tip Sheet for Parents: The IEP Team</a:t>
            </a:r>
          </a:p>
        </p:txBody>
      </p:sp>
      <p:pic>
        <p:nvPicPr>
          <p:cNvPr id="273" name="Google Shape;273;g13478686fed_0_61" descr="IEP Tip Sheets for Parents. The IEP Team"/>
          <p:cNvPicPr preferRelativeResize="0"/>
          <p:nvPr/>
        </p:nvPicPr>
        <p:blipFill rotWithShape="1">
          <a:blip r:embed="rId3">
            <a:alphaModFix/>
          </a:blip>
          <a:srcRect l="24430" t="3279" r="6732" b="3279"/>
          <a:stretch/>
        </p:blipFill>
        <p:spPr>
          <a:xfrm>
            <a:off x="2330912" y="900450"/>
            <a:ext cx="7530173" cy="1622125"/>
          </a:xfrm>
          <a:prstGeom prst="rect">
            <a:avLst/>
          </a:prstGeom>
          <a:noFill/>
          <a:ln w="9525" cap="flat" cmpd="sng">
            <a:solidFill>
              <a:srgbClr val="005689"/>
            </a:solidFill>
            <a:prstDash val="solid"/>
            <a:round/>
            <a:headEnd type="none" w="sm" len="sm"/>
            <a:tailEnd type="none" w="sm" len="sm"/>
          </a:ln>
        </p:spPr>
      </p:pic>
      <p:pic>
        <p:nvPicPr>
          <p:cNvPr id="3" name="Picture 2" descr="Learn more about the IEP team members and what they bring to the team. Parents: You are an important and required member of the IEP team! You are the expert on your child and should be prepared to share information and advocate for your child during the meeting. you are encourage to agree or disagree with information that is presented and to ask questions about anything that is unclear. Prior to the meeting, it may be helpful to review available information and note any questions or information you have. After the meeting, follow up with any question. ">
            <a:extLst>
              <a:ext uri="{FF2B5EF4-FFF2-40B4-BE49-F238E27FC236}">
                <a16:creationId xmlns:a16="http://schemas.microsoft.com/office/drawing/2014/main" id="{CFA5A811-FEC6-D67F-F515-8B106BCEA0EF}"/>
              </a:ext>
            </a:extLst>
          </p:cNvPr>
          <p:cNvPicPr>
            <a:picLocks noChangeAspect="1"/>
          </p:cNvPicPr>
          <p:nvPr/>
        </p:nvPicPr>
        <p:blipFill>
          <a:blip r:embed="rId4"/>
          <a:stretch>
            <a:fillRect/>
          </a:stretch>
        </p:blipFill>
        <p:spPr>
          <a:xfrm>
            <a:off x="8634" y="3005873"/>
            <a:ext cx="12192000" cy="2646516"/>
          </a:xfrm>
          <a:prstGeom prst="rect">
            <a:avLst/>
          </a:prstGeom>
        </p:spPr>
      </p:pic>
      <p:pic>
        <p:nvPicPr>
          <p:cNvPr id="7" name="Google Shape;270;g13478686fed_0_61">
            <a:extLst>
              <a:ext uri="{FF2B5EF4-FFF2-40B4-BE49-F238E27FC236}">
                <a16:creationId xmlns:a16="http://schemas.microsoft.com/office/drawing/2014/main" id="{F4B95644-0A56-4037-BC29-5E5C28653524}"/>
              </a:ext>
              <a:ext uri="{C183D7F6-B498-43B3-948B-1728B52AA6E4}">
                <adec:decorative xmlns:adec="http://schemas.microsoft.com/office/drawing/2017/decorative" val="1"/>
              </a:ext>
            </a:extLst>
          </p:cNvPr>
          <p:cNvPicPr preferRelativeResize="0"/>
          <p:nvPr/>
        </p:nvPicPr>
        <p:blipFill rotWithShape="1">
          <a:blip r:embed="rId5">
            <a:alphaModFix amt="44000"/>
          </a:blip>
          <a:srcRect l="33548" t="8165" r="32601" b="30204"/>
          <a:stretch/>
        </p:blipFill>
        <p:spPr>
          <a:xfrm>
            <a:off x="0" y="0"/>
            <a:ext cx="2273035" cy="2327810"/>
          </a:xfrm>
          <a:prstGeom prst="rect">
            <a:avLst/>
          </a:prstGeom>
          <a:noFill/>
          <a:ln>
            <a:noFill/>
          </a:ln>
        </p:spPr>
      </p:pic>
      <p:sp>
        <p:nvSpPr>
          <p:cNvPr id="272" name="Google Shape;272;g13478686fed_0_61"/>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 name="Title 1">
            <a:extLst>
              <a:ext uri="{FF2B5EF4-FFF2-40B4-BE49-F238E27FC236}">
                <a16:creationId xmlns:a16="http://schemas.microsoft.com/office/drawing/2014/main" id="{EEAFDBDA-E0F4-EFF4-FB91-4C82B220C42A}"/>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IEP Team resources</a:t>
            </a:r>
          </a:p>
        </p:txBody>
      </p:sp>
      <p:pic>
        <p:nvPicPr>
          <p:cNvPr id="3" name="Picture 2" descr="Screenshot of Preparing for the IEP Team Meeting resource from PROGRESS's website">
            <a:extLst>
              <a:ext uri="{FF2B5EF4-FFF2-40B4-BE49-F238E27FC236}">
                <a16:creationId xmlns:a16="http://schemas.microsoft.com/office/drawing/2014/main" id="{59397021-BBBF-2BB8-EF8D-9D2A5D3D87E1}"/>
              </a:ext>
            </a:extLst>
          </p:cNvPr>
          <p:cNvPicPr>
            <a:picLocks noChangeAspect="1"/>
          </p:cNvPicPr>
          <p:nvPr/>
        </p:nvPicPr>
        <p:blipFill>
          <a:blip r:embed="rId3"/>
          <a:stretch>
            <a:fillRect/>
          </a:stretch>
        </p:blipFill>
        <p:spPr>
          <a:xfrm>
            <a:off x="1311965" y="192000"/>
            <a:ext cx="9568070" cy="5894615"/>
          </a:xfrm>
          <a:prstGeom prst="rect">
            <a:avLst/>
          </a:prstGeom>
          <a:ln>
            <a:solidFill>
              <a:schemeClr val="tx1"/>
            </a:solidFill>
          </a:ln>
        </p:spPr>
      </p:pic>
      <p:sp>
        <p:nvSpPr>
          <p:cNvPr id="281" name="Google Shape;281;g13478686fed_0_51"/>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gf47c761694_1_26"/>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290" name="Google Shape;290;gf47c761694_1_26"/>
          <p:cNvSpPr txBox="1">
            <a:spLocks noGrp="1"/>
          </p:cNvSpPr>
          <p:nvPr>
            <p:ph type="title"/>
          </p:nvPr>
        </p:nvSpPr>
        <p:spPr>
          <a:xfrm>
            <a:off x="457200" y="0"/>
            <a:ext cx="11338500" cy="1107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Stories From the Classroom</a:t>
            </a:r>
            <a:endParaRPr/>
          </a:p>
        </p:txBody>
      </p:sp>
      <p:pic>
        <p:nvPicPr>
          <p:cNvPr id="293" name="Google Shape;293;gf47c761694_1_26" descr="In this Stories from the Classroom video, Dr. Bateman shares a story of an IEP meeting that serves as a reminder that the IEP is meant to address all of the student’s individual needs and how important family input and perspective is to that process." title="Stories from the Classroom: Hearing Parents' Priorities">
            <a:hlinkClick r:id="rId3"/>
          </p:cNvPr>
          <p:cNvPicPr preferRelativeResize="0"/>
          <p:nvPr/>
        </p:nvPicPr>
        <p:blipFill>
          <a:blip r:embed="rId4">
            <a:alphaModFix/>
          </a:blip>
          <a:stretch>
            <a:fillRect/>
          </a:stretch>
        </p:blipFill>
        <p:spPr>
          <a:xfrm>
            <a:off x="3025150" y="1377275"/>
            <a:ext cx="6202600" cy="4651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133502f7947_0_3262"/>
          <p:cNvSpPr txBox="1">
            <a:spLocks noGrp="1"/>
          </p:cNvSpPr>
          <p:nvPr>
            <p:ph type="ctrTitle"/>
          </p:nvPr>
        </p:nvSpPr>
        <p:spPr>
          <a:xfrm>
            <a:off x="426720" y="1703680"/>
            <a:ext cx="11338500" cy="20061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3200"/>
              <a:buNone/>
            </a:pPr>
            <a:r>
              <a:rPr lang="en-US"/>
              <a:t>Engage Families in Determining Individualization of Supports</a:t>
            </a:r>
          </a:p>
        </p:txBody>
      </p:sp>
      <p:sp>
        <p:nvSpPr>
          <p:cNvPr id="299" name="Google Shape;299;g133502f7947_0_3262"/>
          <p:cNvSpPr txBox="1">
            <a:spLocks noGrp="1"/>
          </p:cNvSpPr>
          <p:nvPr>
            <p:ph type="subTitle" idx="1"/>
          </p:nvPr>
        </p:nvSpPr>
        <p:spPr>
          <a:xfrm>
            <a:off x="416446" y="3938257"/>
            <a:ext cx="11338500" cy="106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endParaRPr/>
          </a:p>
        </p:txBody>
      </p:sp>
      <p:sp>
        <p:nvSpPr>
          <p:cNvPr id="300" name="Google Shape;300;g133502f7947_0_3262"/>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33502f7947_0_2116"/>
          <p:cNvSpPr txBox="1">
            <a:spLocks noGrp="1"/>
          </p:cNvSpPr>
          <p:nvPr>
            <p:ph type="title"/>
          </p:nvPr>
        </p:nvSpPr>
        <p:spPr>
          <a:xfrm>
            <a:off x="456565" y="216907"/>
            <a:ext cx="11338560" cy="1107996"/>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accent1"/>
              </a:buClr>
              <a:buSzPts val="4000"/>
              <a:buFont typeface="Calibri"/>
              <a:buNone/>
            </a:pPr>
            <a:r>
              <a:rPr lang="en-US"/>
              <a:t>Engage Families in Determining Individualization of Supports</a:t>
            </a:r>
            <a:r>
              <a:rPr lang="en-US">
                <a:solidFill>
                  <a:schemeClr val="accent1"/>
                </a:solidFill>
              </a:rPr>
              <a:t>: Parent Perspectives</a:t>
            </a:r>
            <a:endParaRPr/>
          </a:p>
        </p:txBody>
      </p:sp>
      <p:sp>
        <p:nvSpPr>
          <p:cNvPr id="309" name="Google Shape;309;g133502f7947_0_2116"/>
          <p:cNvSpPr txBox="1">
            <a:spLocks noGrp="1"/>
          </p:cNvSpPr>
          <p:nvPr>
            <p:ph type="body" idx="1"/>
          </p:nvPr>
        </p:nvSpPr>
        <p:spPr>
          <a:xfrm>
            <a:off x="456565" y="1332460"/>
            <a:ext cx="11338560" cy="48463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SzPts val="2800"/>
              <a:buNone/>
            </a:pPr>
            <a:r>
              <a:rPr lang="en-US"/>
              <a:t> </a:t>
            </a:r>
            <a:endParaRPr/>
          </a:p>
        </p:txBody>
      </p:sp>
      <p:pic>
        <p:nvPicPr>
          <p:cNvPr id="310" name="Google Shape;310;g133502f7947_0_2116" descr="Same graph as in the previous slide."/>
          <p:cNvPicPr preferRelativeResize="0"/>
          <p:nvPr/>
        </p:nvPicPr>
        <p:blipFill rotWithShape="1">
          <a:blip r:embed="rId3">
            <a:alphaModFix/>
          </a:blip>
          <a:srcRect/>
          <a:stretch/>
        </p:blipFill>
        <p:spPr>
          <a:xfrm>
            <a:off x="208650" y="1347575"/>
            <a:ext cx="11835600" cy="2402700"/>
          </a:xfrm>
          <a:prstGeom prst="rect">
            <a:avLst/>
          </a:prstGeom>
          <a:noFill/>
          <a:ln>
            <a:noFill/>
          </a:ln>
        </p:spPr>
      </p:pic>
      <p:sp>
        <p:nvSpPr>
          <p:cNvPr id="311" name="Google Shape;311;g133502f7947_0_2116"/>
          <p:cNvSpPr/>
          <p:nvPr/>
        </p:nvSpPr>
        <p:spPr>
          <a:xfrm>
            <a:off x="2356500" y="4013725"/>
            <a:ext cx="7539900" cy="1682100"/>
          </a:xfrm>
          <a:prstGeom prst="roundRect">
            <a:avLst>
              <a:gd name="adj" fmla="val 16667"/>
            </a:avLst>
          </a:prstGeom>
          <a:solidFill>
            <a:schemeClr val="accent1"/>
          </a:solidFill>
          <a:ln w="12700" cap="flat" cmpd="sng">
            <a:solidFill>
              <a:srgbClr val="00568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400" b="1" i="0" u="none" strike="noStrike" cap="none">
                <a:solidFill>
                  <a:schemeClr val="lt1"/>
                </a:solidFill>
                <a:latin typeface="Calibri"/>
                <a:ea typeface="Calibri"/>
                <a:cs typeface="Calibri"/>
                <a:sym typeface="Calibri"/>
              </a:rPr>
              <a:t>Less than half (43%) </a:t>
            </a:r>
            <a:r>
              <a:rPr lang="en-US" sz="2400" b="0" i="0" u="none" strike="noStrike" cap="none">
                <a:solidFill>
                  <a:schemeClr val="lt1"/>
                </a:solidFill>
                <a:latin typeface="Calibri"/>
                <a:ea typeface="Calibri"/>
                <a:cs typeface="Calibri"/>
                <a:sym typeface="Calibri"/>
              </a:rPr>
              <a:t>of the parents and caregivers found the academic, behavioral, and social-emotional supports their child received facilitated school success (</a:t>
            </a:r>
            <a:r>
              <a:rPr lang="en-US" sz="2400" b="0" i="1" u="none" strike="noStrike" cap="none">
                <a:solidFill>
                  <a:schemeClr val="lt1"/>
                </a:solidFill>
                <a:latin typeface="Calibri"/>
                <a:ea typeface="Calibri"/>
                <a:cs typeface="Calibri"/>
                <a:sym typeface="Calibri"/>
              </a:rPr>
              <a:t>n</a:t>
            </a:r>
            <a:r>
              <a:rPr lang="en-US" sz="2400" b="0" i="0" u="none" strike="noStrike" cap="none">
                <a:solidFill>
                  <a:schemeClr val="lt1"/>
                </a:solidFill>
                <a:latin typeface="Calibri"/>
                <a:ea typeface="Calibri"/>
                <a:cs typeface="Calibri"/>
                <a:sym typeface="Calibri"/>
              </a:rPr>
              <a:t> = 30).</a:t>
            </a:r>
            <a:endParaRPr sz="2400" b="1" i="1" u="none" strike="noStrike" cap="none">
              <a:solidFill>
                <a:schemeClr val="lt1"/>
              </a:solidFill>
              <a:latin typeface="Calibri"/>
              <a:ea typeface="Calibri"/>
              <a:cs typeface="Calibri"/>
              <a:sym typeface="Calibri"/>
            </a:endParaRPr>
          </a:p>
        </p:txBody>
      </p:sp>
      <p:sp>
        <p:nvSpPr>
          <p:cNvPr id="312" name="Google Shape;312;g133502f7947_0_2116"/>
          <p:cNvSpPr txBox="1">
            <a:spLocks noGrp="1"/>
          </p:cNvSpPr>
          <p:nvPr>
            <p:ph type="sldNum" idx="12"/>
          </p:nvPr>
        </p:nvSpPr>
        <p:spPr>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133502f7947_0_2267"/>
          <p:cNvSpPr txBox="1">
            <a:spLocks noGrp="1"/>
          </p:cNvSpPr>
          <p:nvPr>
            <p:ph type="title"/>
          </p:nvPr>
        </p:nvSpPr>
        <p:spPr>
          <a:xfrm>
            <a:off x="457200" y="17769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Engage Families in Determining Individualization of Supports: Parent Quotes</a:t>
            </a:r>
            <a:endParaRPr/>
          </a:p>
        </p:txBody>
      </p:sp>
      <p:sp>
        <p:nvSpPr>
          <p:cNvPr id="321" name="Google Shape;321;g133502f7947_0_2267"/>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SzPts val="2800"/>
              <a:buNone/>
            </a:pPr>
            <a:endParaRPr i="1"/>
          </a:p>
          <a:p>
            <a:pPr marL="0" lvl="0" indent="0" algn="ctr" rtl="0">
              <a:lnSpc>
                <a:spcPct val="115000"/>
              </a:lnSpc>
              <a:spcBef>
                <a:spcPts val="600"/>
              </a:spcBef>
              <a:spcAft>
                <a:spcPts val="0"/>
              </a:spcAft>
              <a:buSzPts val="2800"/>
              <a:buNone/>
            </a:pPr>
            <a:r>
              <a:rPr lang="en-US" i="1">
                <a:solidFill>
                  <a:schemeClr val="dk2"/>
                </a:solidFill>
              </a:rPr>
              <a:t>“I would agree that the school does not understand his disability and does not have appropriate methodologies to meet his needs.”</a:t>
            </a:r>
            <a:endParaRPr i="1">
              <a:solidFill>
                <a:schemeClr val="dk2"/>
              </a:solidFill>
            </a:endParaRPr>
          </a:p>
          <a:p>
            <a:pPr marL="0" lvl="0" indent="0" algn="ctr" rtl="0">
              <a:lnSpc>
                <a:spcPct val="115000"/>
              </a:lnSpc>
              <a:spcBef>
                <a:spcPts val="600"/>
              </a:spcBef>
              <a:spcAft>
                <a:spcPts val="0"/>
              </a:spcAft>
              <a:buSzPts val="2800"/>
              <a:buNone/>
            </a:pPr>
            <a:endParaRPr i="1">
              <a:solidFill>
                <a:schemeClr val="dk2"/>
              </a:solidFill>
            </a:endParaRPr>
          </a:p>
          <a:p>
            <a:pPr marL="0" lvl="0" indent="0" algn="ctr" rtl="0">
              <a:lnSpc>
                <a:spcPct val="115000"/>
              </a:lnSpc>
              <a:spcBef>
                <a:spcPts val="600"/>
              </a:spcBef>
              <a:spcAft>
                <a:spcPts val="0"/>
              </a:spcAft>
              <a:buClr>
                <a:schemeClr val="dk2"/>
              </a:buClr>
              <a:buSzPts val="2800"/>
              <a:buFont typeface="Arial"/>
              <a:buNone/>
            </a:pPr>
            <a:r>
              <a:rPr lang="en-US" i="1">
                <a:solidFill>
                  <a:schemeClr val="dk2"/>
                </a:solidFill>
              </a:rPr>
              <a:t>“Special education isn’t meant to be a lifelong sentence. It is support services to build and improve skill deficits. Students should exit special education; special education is too focused on being compliant for procedures versus providing FAPE [free appropriate public education].”</a:t>
            </a:r>
            <a:endParaRPr i="1"/>
          </a:p>
        </p:txBody>
      </p:sp>
      <p:sp>
        <p:nvSpPr>
          <p:cNvPr id="322" name="Google Shape;322;g133502f7947_0_2267"/>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33502f7947_0_65"/>
          <p:cNvSpPr txBox="1">
            <a:spLocks noGrp="1"/>
          </p:cNvSpPr>
          <p:nvPr>
            <p:ph type="title"/>
          </p:nvPr>
        </p:nvSpPr>
        <p:spPr>
          <a:xfrm>
            <a:off x="457200" y="199269"/>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Engage Families in Determining Individualization of Supports</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a:t>
            </a:r>
            <a:r>
              <a:rPr lang="en-US"/>
              <a:t>Tips for PROGRESS</a:t>
            </a:r>
          </a:p>
        </p:txBody>
      </p:sp>
      <p:sp>
        <p:nvSpPr>
          <p:cNvPr id="331" name="Google Shape;331;g133502f7947_0_65"/>
          <p:cNvSpPr txBox="1">
            <a:spLocks noGrp="1"/>
          </p:cNvSpPr>
          <p:nvPr>
            <p:ph type="body" idx="1"/>
          </p:nvPr>
        </p:nvSpPr>
        <p:spPr>
          <a:xfrm>
            <a:off x="396900" y="1577330"/>
            <a:ext cx="7514069" cy="4855538"/>
          </a:xfrm>
          <a:prstGeom prst="rect">
            <a:avLst/>
          </a:prstGeom>
          <a:noFill/>
          <a:ln>
            <a:noFill/>
          </a:ln>
        </p:spPr>
        <p:txBody>
          <a:bodyPr spcFirstLastPara="1" wrap="square" lIns="0" tIns="0" rIns="0" bIns="0" anchor="t" anchorCtr="0">
            <a:noAutofit/>
          </a:bodyPr>
          <a:lstStyle/>
          <a:p>
            <a:pPr marL="469900" lvl="1" indent="-457200" algn="l" rtl="0">
              <a:lnSpc>
                <a:spcPct val="115000"/>
              </a:lnSpc>
              <a:spcBef>
                <a:spcPts val="900"/>
              </a:spcBef>
              <a:spcAft>
                <a:spcPts val="0"/>
              </a:spcAft>
              <a:buSzPts val="2600"/>
              <a:buFont typeface="Wingdings" panose="05000000000000000000" pitchFamily="2" charset="2"/>
              <a:buChar char="ü"/>
            </a:pPr>
            <a:r>
              <a:rPr lang="en-US">
                <a:solidFill>
                  <a:schemeClr val="dk2"/>
                </a:solidFill>
                <a:highlight>
                  <a:srgbClr val="FFFFFF"/>
                </a:highlight>
                <a:latin typeface="Calibri" panose="020F0502020204030204" pitchFamily="34" charset="0"/>
                <a:ea typeface="Roboto"/>
                <a:cs typeface="Calibri" panose="020F0502020204030204" pitchFamily="34" charset="0"/>
                <a:sym typeface="Roboto"/>
              </a:rPr>
              <a:t>Ask parents/caregivers what services and supports have worked for their child in the past.</a:t>
            </a:r>
            <a:endParaRPr>
              <a:solidFill>
                <a:schemeClr val="dk2"/>
              </a:solidFill>
              <a:highlight>
                <a:srgbClr val="FFFFFF"/>
              </a:highlight>
              <a:latin typeface="Calibri" panose="020F0502020204030204" pitchFamily="34" charset="0"/>
              <a:ea typeface="Roboto"/>
              <a:cs typeface="Calibri" panose="020F0502020204030204" pitchFamily="34" charset="0"/>
              <a:sym typeface="Roboto"/>
            </a:endParaRPr>
          </a:p>
          <a:p>
            <a:pPr marL="469900" lvl="1" indent="-457200" algn="l" rtl="0">
              <a:lnSpc>
                <a:spcPct val="115000"/>
              </a:lnSpc>
              <a:spcBef>
                <a:spcPts val="900"/>
              </a:spcBef>
              <a:spcAft>
                <a:spcPts val="0"/>
              </a:spcAft>
              <a:buClr>
                <a:schemeClr val="dk2"/>
              </a:buClr>
              <a:buSzPts val="2600"/>
              <a:buFont typeface="Wingdings" panose="05000000000000000000" pitchFamily="2" charset="2"/>
              <a:buChar char="ü"/>
            </a:pPr>
            <a:r>
              <a:rPr lang="en-US">
                <a:solidFill>
                  <a:schemeClr val="dk2"/>
                </a:solidFill>
                <a:highlight>
                  <a:srgbClr val="FFFFFF"/>
                </a:highlight>
                <a:latin typeface="Calibri" panose="020F0502020204030204" pitchFamily="34" charset="0"/>
                <a:ea typeface="Roboto"/>
                <a:cs typeface="Calibri" panose="020F0502020204030204" pitchFamily="34" charset="0"/>
                <a:sym typeface="Roboto"/>
              </a:rPr>
              <a:t>Ask parents/caregivers what did not work.</a:t>
            </a:r>
          </a:p>
          <a:p>
            <a:pPr marL="469900" lvl="1" indent="-457200" algn="l" rtl="0">
              <a:lnSpc>
                <a:spcPct val="115000"/>
              </a:lnSpc>
              <a:spcBef>
                <a:spcPts val="900"/>
              </a:spcBef>
              <a:spcAft>
                <a:spcPts val="0"/>
              </a:spcAft>
              <a:buClr>
                <a:schemeClr val="dk2"/>
              </a:buClr>
              <a:buSzPts val="2600"/>
              <a:buFont typeface="Wingdings" panose="05000000000000000000" pitchFamily="2" charset="2"/>
              <a:buChar char="ü"/>
            </a:pPr>
            <a:r>
              <a:rPr lang="en-US">
                <a:solidFill>
                  <a:schemeClr val="dk2"/>
                </a:solidFill>
                <a:highlight>
                  <a:srgbClr val="FFFFFF"/>
                </a:highlight>
                <a:latin typeface="Calibri" panose="020F0502020204030204" pitchFamily="34" charset="0"/>
                <a:ea typeface="Roboto"/>
                <a:cs typeface="Calibri" panose="020F0502020204030204" pitchFamily="34" charset="0"/>
                <a:sym typeface="Roboto"/>
              </a:rPr>
              <a:t>Ask parents/caregivers for suggested services that the team might try. </a:t>
            </a:r>
            <a:endParaRPr>
              <a:solidFill>
                <a:schemeClr val="dk2"/>
              </a:solidFill>
              <a:highlight>
                <a:srgbClr val="FFFFFF"/>
              </a:highlight>
              <a:latin typeface="Calibri" panose="020F0502020204030204" pitchFamily="34" charset="0"/>
              <a:ea typeface="Roboto"/>
              <a:cs typeface="Calibri" panose="020F0502020204030204" pitchFamily="34" charset="0"/>
              <a:sym typeface="Roboto"/>
            </a:endParaRPr>
          </a:p>
          <a:p>
            <a:pPr marL="469900" lvl="1" indent="-457200" algn="l" rtl="0">
              <a:lnSpc>
                <a:spcPct val="115000"/>
              </a:lnSpc>
              <a:spcBef>
                <a:spcPts val="900"/>
              </a:spcBef>
              <a:spcAft>
                <a:spcPts val="0"/>
              </a:spcAft>
              <a:buSzPts val="2600"/>
              <a:buFont typeface="Wingdings" panose="05000000000000000000" pitchFamily="2" charset="2"/>
              <a:buChar char="ü"/>
            </a:pPr>
            <a:r>
              <a:rPr lang="en-US">
                <a:solidFill>
                  <a:schemeClr val="dk2"/>
                </a:solidFill>
                <a:highlight>
                  <a:srgbClr val="FFFFFF"/>
                </a:highlight>
                <a:latin typeface="Calibri" panose="020F0502020204030204" pitchFamily="34" charset="0"/>
                <a:ea typeface="Roboto"/>
                <a:cs typeface="Calibri" panose="020F0502020204030204" pitchFamily="34" charset="0"/>
                <a:sym typeface="Roboto"/>
              </a:rPr>
              <a:t>Help families understand how services are individualized and designed based on their child’s unique needs.</a:t>
            </a:r>
            <a:endParaRPr>
              <a:solidFill>
                <a:schemeClr val="dk2"/>
              </a:solidFill>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None/>
            </a:pPr>
            <a:endParaRPr/>
          </a:p>
        </p:txBody>
      </p:sp>
      <p:sp>
        <p:nvSpPr>
          <p:cNvPr id="332" name="Google Shape;332;g133502f7947_0_65"/>
          <p:cNvSpPr txBox="1">
            <a:spLocks noGrp="1"/>
          </p:cNvSpPr>
          <p:nvPr>
            <p:ph type="body" idx="2"/>
          </p:nvPr>
        </p:nvSpPr>
        <p:spPr>
          <a:xfrm>
            <a:off x="457200" y="6135688"/>
            <a:ext cx="11337900" cy="192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r>
              <a:rPr lang="en-US"/>
              <a:t>Source: Placeholder for sources and permissions (if needed).</a:t>
            </a:r>
            <a:endParaRPr/>
          </a:p>
        </p:txBody>
      </p:sp>
      <p:sp>
        <p:nvSpPr>
          <p:cNvPr id="333" name="Google Shape;333;g133502f7947_0_65"/>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18</a:t>
            </a:fld>
            <a:endParaRPr/>
          </a:p>
        </p:txBody>
      </p:sp>
      <p:pic>
        <p:nvPicPr>
          <p:cNvPr id="334" name="Google Shape;334;g133502f7947_0_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10969" y="1412349"/>
            <a:ext cx="3329958" cy="39143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2" name="Title 1">
            <a:extLst>
              <a:ext uri="{FF2B5EF4-FFF2-40B4-BE49-F238E27FC236}">
                <a16:creationId xmlns:a16="http://schemas.microsoft.com/office/drawing/2014/main" id="{961593E3-EFC2-8920-326D-36DFAFD088BD}"/>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IEP Team Resources Continued</a:t>
            </a:r>
          </a:p>
        </p:txBody>
      </p:sp>
      <p:pic>
        <p:nvPicPr>
          <p:cNvPr id="342" name="Google Shape;342;g13478686fed_0_89">
            <a:extLst>
              <a:ext uri="{C183D7F6-B498-43B3-948B-1728B52AA6E4}">
                <adec:decorative xmlns:adec="http://schemas.microsoft.com/office/drawing/2017/decorative" val="1"/>
              </a:ext>
            </a:extLst>
          </p:cNvPr>
          <p:cNvPicPr preferRelativeResize="0"/>
          <p:nvPr/>
        </p:nvPicPr>
        <p:blipFill rotWithShape="1">
          <a:blip r:embed="rId3">
            <a:alphaModFix amt="44000"/>
          </a:blip>
          <a:srcRect l="33548" t="8165" r="32601" b="30204"/>
          <a:stretch/>
        </p:blipFill>
        <p:spPr>
          <a:xfrm>
            <a:off x="5350300" y="4142275"/>
            <a:ext cx="1946525" cy="1993434"/>
          </a:xfrm>
          <a:prstGeom prst="rect">
            <a:avLst/>
          </a:prstGeom>
          <a:noFill/>
          <a:ln>
            <a:noFill/>
          </a:ln>
        </p:spPr>
      </p:pic>
      <p:pic>
        <p:nvPicPr>
          <p:cNvPr id="8" name="Picture 7" descr="Screenshot of IEP meeting resource">
            <a:extLst>
              <a:ext uri="{FF2B5EF4-FFF2-40B4-BE49-F238E27FC236}">
                <a16:creationId xmlns:a16="http://schemas.microsoft.com/office/drawing/2014/main" id="{B6AA4F32-17AC-2FE6-83DC-8F9BC24BBE3A}"/>
              </a:ext>
            </a:extLst>
          </p:cNvPr>
          <p:cNvPicPr>
            <a:picLocks noChangeAspect="1"/>
          </p:cNvPicPr>
          <p:nvPr/>
        </p:nvPicPr>
        <p:blipFill>
          <a:blip r:embed="rId4"/>
          <a:stretch>
            <a:fillRect/>
          </a:stretch>
        </p:blipFill>
        <p:spPr>
          <a:xfrm>
            <a:off x="457200" y="223825"/>
            <a:ext cx="4428902" cy="2408900"/>
          </a:xfrm>
          <a:prstGeom prst="rect">
            <a:avLst/>
          </a:prstGeom>
          <a:ln>
            <a:solidFill>
              <a:schemeClr val="tx1"/>
            </a:solidFill>
          </a:ln>
        </p:spPr>
      </p:pic>
      <p:pic>
        <p:nvPicPr>
          <p:cNvPr id="3" name="Picture 2" descr="Screenshot of IEP Team Meeting resource">
            <a:extLst>
              <a:ext uri="{FF2B5EF4-FFF2-40B4-BE49-F238E27FC236}">
                <a16:creationId xmlns:a16="http://schemas.microsoft.com/office/drawing/2014/main" id="{BE65D864-BDFB-13E0-180E-3AD9E0A7C034}"/>
              </a:ext>
            </a:extLst>
          </p:cNvPr>
          <p:cNvPicPr>
            <a:picLocks noChangeAspect="1"/>
          </p:cNvPicPr>
          <p:nvPr/>
        </p:nvPicPr>
        <p:blipFill>
          <a:blip r:embed="rId5"/>
          <a:stretch>
            <a:fillRect/>
          </a:stretch>
        </p:blipFill>
        <p:spPr>
          <a:xfrm>
            <a:off x="260267" y="2455739"/>
            <a:ext cx="8393028" cy="3315367"/>
          </a:xfrm>
          <a:prstGeom prst="rect">
            <a:avLst/>
          </a:prstGeom>
        </p:spPr>
      </p:pic>
      <p:pic>
        <p:nvPicPr>
          <p:cNvPr id="5" name="Picture 4" descr="Screenshot of IEP team meeting resource">
            <a:extLst>
              <a:ext uri="{FF2B5EF4-FFF2-40B4-BE49-F238E27FC236}">
                <a16:creationId xmlns:a16="http://schemas.microsoft.com/office/drawing/2014/main" id="{7BE0F0DB-B65E-7564-F23A-4D0D2D569D08}"/>
              </a:ext>
            </a:extLst>
          </p:cNvPr>
          <p:cNvPicPr>
            <a:picLocks noChangeAspect="1"/>
          </p:cNvPicPr>
          <p:nvPr/>
        </p:nvPicPr>
        <p:blipFill>
          <a:blip r:embed="rId6"/>
          <a:stretch>
            <a:fillRect/>
          </a:stretch>
        </p:blipFill>
        <p:spPr>
          <a:xfrm>
            <a:off x="6181807" y="958378"/>
            <a:ext cx="5734385" cy="4995019"/>
          </a:xfrm>
          <a:prstGeom prst="rect">
            <a:avLst/>
          </a:prstGeom>
        </p:spPr>
      </p:pic>
      <p:sp>
        <p:nvSpPr>
          <p:cNvPr id="341" name="Google Shape;341;g13478686fed_0_89"/>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title"/>
          </p:nvPr>
        </p:nvSpPr>
        <p:spPr>
          <a:xfrm>
            <a:off x="457200" y="0"/>
            <a:ext cx="11338560" cy="99669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Meet the Presenters</a:t>
            </a:r>
            <a:endParaRPr/>
          </a:p>
        </p:txBody>
      </p:sp>
      <p:pic>
        <p:nvPicPr>
          <p:cNvPr id="175" name="Google Shape;175;p4" descr="Stacy Hirt headshot"/>
          <p:cNvPicPr preferRelativeResize="0"/>
          <p:nvPr/>
        </p:nvPicPr>
        <p:blipFill>
          <a:blip r:embed="rId3">
            <a:alphaModFix/>
          </a:blip>
          <a:stretch>
            <a:fillRect/>
          </a:stretch>
        </p:blipFill>
        <p:spPr>
          <a:xfrm>
            <a:off x="1538524" y="1449475"/>
            <a:ext cx="1738075" cy="1768250"/>
          </a:xfrm>
          <a:prstGeom prst="rect">
            <a:avLst/>
          </a:prstGeom>
          <a:noFill/>
          <a:ln>
            <a:noFill/>
          </a:ln>
        </p:spPr>
      </p:pic>
      <p:sp>
        <p:nvSpPr>
          <p:cNvPr id="167" name="Google Shape;167;p4"/>
          <p:cNvSpPr txBox="1">
            <a:spLocks noGrp="1"/>
          </p:cNvSpPr>
          <p:nvPr>
            <p:ph type="body" idx="1"/>
          </p:nvPr>
        </p:nvSpPr>
        <p:spPr>
          <a:xfrm>
            <a:off x="553561" y="3300800"/>
            <a:ext cx="3708000" cy="3699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000"/>
              <a:buNone/>
            </a:pPr>
            <a:r>
              <a:rPr lang="en-US"/>
              <a:t>Stacy Hirt</a:t>
            </a:r>
            <a:endParaRPr/>
          </a:p>
        </p:txBody>
      </p:sp>
      <p:sp>
        <p:nvSpPr>
          <p:cNvPr id="168" name="Google Shape;168;p4"/>
          <p:cNvSpPr txBox="1">
            <a:spLocks noGrp="1"/>
          </p:cNvSpPr>
          <p:nvPr>
            <p:ph type="body" idx="3"/>
          </p:nvPr>
        </p:nvSpPr>
        <p:spPr>
          <a:xfrm>
            <a:off x="874261" y="3624200"/>
            <a:ext cx="3066600" cy="882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en-US"/>
              <a:t>AIR</a:t>
            </a:r>
          </a:p>
          <a:p>
            <a:pPr marL="0" lvl="0" indent="0" algn="ctr" rtl="0">
              <a:lnSpc>
                <a:spcPct val="100000"/>
              </a:lnSpc>
              <a:spcBef>
                <a:spcPts val="0"/>
              </a:spcBef>
              <a:spcAft>
                <a:spcPts val="0"/>
              </a:spcAft>
              <a:buSzPts val="2000"/>
              <a:buNone/>
            </a:pPr>
            <a:r>
              <a:rPr lang="en-US"/>
              <a:t>Researcher</a:t>
            </a:r>
          </a:p>
        </p:txBody>
      </p:sp>
      <p:pic>
        <p:nvPicPr>
          <p:cNvPr id="176" name="Google Shape;176;p4" descr="Alex Marken headshot"/>
          <p:cNvPicPr preferRelativeResize="0"/>
          <p:nvPr/>
        </p:nvPicPr>
        <p:blipFill>
          <a:blip r:embed="rId4">
            <a:alphaModFix/>
          </a:blip>
          <a:stretch>
            <a:fillRect/>
          </a:stretch>
        </p:blipFill>
        <p:spPr>
          <a:xfrm>
            <a:off x="4636867" y="1388925"/>
            <a:ext cx="1828800" cy="1828800"/>
          </a:xfrm>
          <a:prstGeom prst="rect">
            <a:avLst/>
          </a:prstGeom>
          <a:noFill/>
          <a:ln>
            <a:noFill/>
          </a:ln>
        </p:spPr>
      </p:pic>
      <p:sp>
        <p:nvSpPr>
          <p:cNvPr id="169" name="Google Shape;169;p4"/>
          <p:cNvSpPr txBox="1">
            <a:spLocks noGrp="1"/>
          </p:cNvSpPr>
          <p:nvPr>
            <p:ph type="body" idx="5"/>
          </p:nvPr>
        </p:nvSpPr>
        <p:spPr>
          <a:xfrm>
            <a:off x="4545367" y="3300700"/>
            <a:ext cx="2011800" cy="3699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000"/>
              <a:buNone/>
            </a:pPr>
            <a:r>
              <a:rPr lang="en-US"/>
              <a:t>Alex Marken</a:t>
            </a:r>
            <a:endParaRPr/>
          </a:p>
        </p:txBody>
      </p:sp>
      <p:sp>
        <p:nvSpPr>
          <p:cNvPr id="170" name="Google Shape;170;p4"/>
          <p:cNvSpPr txBox="1">
            <a:spLocks noGrp="1"/>
          </p:cNvSpPr>
          <p:nvPr>
            <p:ph type="body" idx="6"/>
          </p:nvPr>
        </p:nvSpPr>
        <p:spPr>
          <a:xfrm>
            <a:off x="4027267" y="3624200"/>
            <a:ext cx="3048000" cy="1149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en-US"/>
              <a:t>AIR</a:t>
            </a:r>
          </a:p>
          <a:p>
            <a:pPr marL="0" lvl="0" indent="0" algn="ctr" rtl="0">
              <a:lnSpc>
                <a:spcPct val="100000"/>
              </a:lnSpc>
              <a:spcBef>
                <a:spcPts val="0"/>
              </a:spcBef>
              <a:spcAft>
                <a:spcPts val="0"/>
              </a:spcAft>
              <a:buSzPts val="2000"/>
              <a:buNone/>
            </a:pPr>
            <a:r>
              <a:rPr lang="en-US"/>
              <a:t>Researcher</a:t>
            </a:r>
          </a:p>
        </p:txBody>
      </p:sp>
      <p:pic>
        <p:nvPicPr>
          <p:cNvPr id="171" name="Google Shape;171;p4" descr="Nicole Bucka headshot"/>
          <p:cNvPicPr preferRelativeResize="0">
            <a:picLocks noGrp="1"/>
          </p:cNvPicPr>
          <p:nvPr>
            <p:ph type="pic" idx="7"/>
          </p:nvPr>
        </p:nvPicPr>
        <p:blipFill rotWithShape="1">
          <a:blip r:embed="rId5">
            <a:alphaModFix/>
          </a:blip>
          <a:srcRect l="16675" r="16675"/>
          <a:stretch/>
        </p:blipFill>
        <p:spPr>
          <a:xfrm>
            <a:off x="8203698" y="1419195"/>
            <a:ext cx="1828800" cy="1828800"/>
          </a:xfrm>
          <a:prstGeom prst="ellipse">
            <a:avLst/>
          </a:prstGeom>
          <a:noFill/>
          <a:ln>
            <a:noFill/>
          </a:ln>
        </p:spPr>
      </p:pic>
      <p:sp>
        <p:nvSpPr>
          <p:cNvPr id="172" name="Google Shape;172;p4"/>
          <p:cNvSpPr txBox="1">
            <a:spLocks noGrp="1"/>
          </p:cNvSpPr>
          <p:nvPr>
            <p:ph type="body" idx="8"/>
          </p:nvPr>
        </p:nvSpPr>
        <p:spPr>
          <a:xfrm>
            <a:off x="8068248" y="3300800"/>
            <a:ext cx="2099700" cy="3126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000"/>
              <a:buNone/>
            </a:pPr>
            <a:r>
              <a:rPr lang="en-US"/>
              <a:t>Nicole Bucka</a:t>
            </a:r>
            <a:endParaRPr/>
          </a:p>
        </p:txBody>
      </p:sp>
      <p:sp>
        <p:nvSpPr>
          <p:cNvPr id="173" name="Google Shape;173;p4"/>
          <p:cNvSpPr txBox="1">
            <a:spLocks noGrp="1"/>
          </p:cNvSpPr>
          <p:nvPr>
            <p:ph type="body" idx="9"/>
          </p:nvPr>
        </p:nvSpPr>
        <p:spPr>
          <a:xfrm>
            <a:off x="7185137" y="3613400"/>
            <a:ext cx="3865922" cy="1149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000"/>
              <a:buNone/>
            </a:pPr>
            <a:r>
              <a:rPr lang="fr-FR"/>
              <a:t>Rhode Island Parent &amp;</a:t>
            </a:r>
          </a:p>
          <a:p>
            <a:pPr marL="0" lvl="0" indent="0" algn="ctr" rtl="0">
              <a:lnSpc>
                <a:spcPct val="100000"/>
              </a:lnSpc>
              <a:spcBef>
                <a:spcPts val="0"/>
              </a:spcBef>
              <a:spcAft>
                <a:spcPts val="0"/>
              </a:spcAft>
              <a:buSzPts val="2000"/>
              <a:buNone/>
            </a:pPr>
            <a:r>
              <a:rPr lang="fr-FR"/>
              <a:t>MTSS </a:t>
            </a:r>
            <a:r>
              <a:rPr lang="en-US"/>
              <a:t>Implementation Specialist</a:t>
            </a:r>
          </a:p>
        </p:txBody>
      </p:sp>
      <p:sp>
        <p:nvSpPr>
          <p:cNvPr id="174" name="Google Shape;174;p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2" name="Title 1">
            <a:extLst>
              <a:ext uri="{FF2B5EF4-FFF2-40B4-BE49-F238E27FC236}">
                <a16:creationId xmlns:a16="http://schemas.microsoft.com/office/drawing/2014/main" id="{21A5C172-CC07-AD8E-8C59-21672352B0CD}"/>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Overview of the Statement of Services and Aids</a:t>
            </a:r>
          </a:p>
        </p:txBody>
      </p:sp>
      <p:pic>
        <p:nvPicPr>
          <p:cNvPr id="355" name="Google Shape;355;g13478686fed_0_217" descr="Screenshot of Breaking Down Parts of the Statement Resource"/>
          <p:cNvPicPr preferRelativeResize="0"/>
          <p:nvPr/>
        </p:nvPicPr>
        <p:blipFill>
          <a:blip r:embed="rId3">
            <a:alphaModFix/>
          </a:blip>
          <a:stretch>
            <a:fillRect/>
          </a:stretch>
        </p:blipFill>
        <p:spPr>
          <a:xfrm>
            <a:off x="198859" y="970360"/>
            <a:ext cx="7055806" cy="5357328"/>
          </a:xfrm>
          <a:prstGeom prst="rect">
            <a:avLst/>
          </a:prstGeom>
          <a:noFill/>
          <a:ln>
            <a:noFill/>
          </a:ln>
        </p:spPr>
      </p:pic>
      <p:pic>
        <p:nvPicPr>
          <p:cNvPr id="354" name="Google Shape;354;g13478686fed_0_217" descr="Screenshot of Overview of the Statement of Services and Aids resource"/>
          <p:cNvPicPr preferRelativeResize="0"/>
          <p:nvPr/>
        </p:nvPicPr>
        <p:blipFill>
          <a:blip r:embed="rId4">
            <a:alphaModFix/>
          </a:blip>
          <a:stretch>
            <a:fillRect/>
          </a:stretch>
        </p:blipFill>
        <p:spPr>
          <a:xfrm>
            <a:off x="5949306" y="181887"/>
            <a:ext cx="6043835" cy="3862988"/>
          </a:xfrm>
          <a:prstGeom prst="rect">
            <a:avLst/>
          </a:prstGeom>
          <a:noFill/>
          <a:ln>
            <a:noFill/>
          </a:ln>
        </p:spPr>
      </p:pic>
      <p:sp>
        <p:nvSpPr>
          <p:cNvPr id="352" name="Google Shape;352;g13478686fed_0_217"/>
          <p:cNvSpPr txBox="1">
            <a:spLocks noGrp="1"/>
          </p:cNvSpPr>
          <p:nvPr>
            <p:ph type="body" idx="2"/>
          </p:nvPr>
        </p:nvSpPr>
        <p:spPr>
          <a:xfrm>
            <a:off x="457200" y="6135688"/>
            <a:ext cx="11337900" cy="192000"/>
          </a:xfrm>
          <a:prstGeom prst="rect">
            <a:avLst/>
          </a:prstGeom>
        </p:spPr>
        <p:txBody>
          <a:bodyPr spcFirstLastPara="1" wrap="square" lIns="0" tIns="0" rIns="0" bIns="0" anchor="b" anchorCtr="0">
            <a:noAutofit/>
          </a:bodyPr>
          <a:lstStyle/>
          <a:p>
            <a:pPr marL="0" lvl="0" indent="0" algn="l" rtl="0">
              <a:spcBef>
                <a:spcPts val="400"/>
              </a:spcBef>
              <a:spcAft>
                <a:spcPts val="0"/>
              </a:spcAft>
              <a:buNone/>
            </a:pPr>
            <a:endParaRPr/>
          </a:p>
        </p:txBody>
      </p:sp>
      <p:sp>
        <p:nvSpPr>
          <p:cNvPr id="353" name="Google Shape;353;g13478686fed_0_217"/>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3c15f500be_0_8"/>
          <p:cNvSpPr txBox="1">
            <a:spLocks noGrp="1"/>
          </p:cNvSpPr>
          <p:nvPr>
            <p:ph type="ctrTitle"/>
          </p:nvPr>
        </p:nvSpPr>
        <p:spPr>
          <a:xfrm>
            <a:off x="426720" y="1703680"/>
            <a:ext cx="11338500" cy="20061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3200"/>
              <a:buNone/>
            </a:pPr>
            <a:r>
              <a:rPr lang="en-US"/>
              <a:t>Provide Regular and Meaningful Access to Progress Data </a:t>
            </a:r>
          </a:p>
        </p:txBody>
      </p:sp>
      <p:sp>
        <p:nvSpPr>
          <p:cNvPr id="361" name="Google Shape;361;g13c15f500be_0_8"/>
          <p:cNvSpPr txBox="1">
            <a:spLocks noGrp="1"/>
          </p:cNvSpPr>
          <p:nvPr>
            <p:ph type="subTitle" idx="1"/>
          </p:nvPr>
        </p:nvSpPr>
        <p:spPr>
          <a:xfrm>
            <a:off x="426720" y="3938257"/>
            <a:ext cx="11338500" cy="106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endParaRPr/>
          </a:p>
        </p:txBody>
      </p:sp>
      <p:sp>
        <p:nvSpPr>
          <p:cNvPr id="362" name="Google Shape;362;g13c15f500be_0_8"/>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3c15f500be_0_14"/>
          <p:cNvSpPr txBox="1">
            <a:spLocks noGrp="1"/>
          </p:cNvSpPr>
          <p:nvPr>
            <p:ph type="title"/>
          </p:nvPr>
        </p:nvSpPr>
        <p:spPr>
          <a:xfrm>
            <a:off x="457200" y="261125"/>
            <a:ext cx="11338500" cy="1107900"/>
          </a:xfrm>
          <a:prstGeom prst="rect">
            <a:avLst/>
          </a:prstGeom>
          <a:noFill/>
          <a:ln>
            <a:noFill/>
          </a:ln>
        </p:spPr>
        <p:txBody>
          <a:bodyPr spcFirstLastPara="1" wrap="square" lIns="0" tIns="0" rIns="0" bIns="0" anchor="b" anchorCtr="0">
            <a:noAutofit/>
          </a:bodyPr>
          <a:lstStyle/>
          <a:p>
            <a:r>
              <a:rPr lang="en-US"/>
              <a:t>Provide Regular and Meaningful Access to Progress Data: Parent Perspective</a:t>
            </a:r>
            <a:endParaRPr/>
          </a:p>
        </p:txBody>
      </p:sp>
      <p:sp>
        <p:nvSpPr>
          <p:cNvPr id="371" name="Google Shape;371;g13c15f500be_0_14" descr="Graph, and graphic that reads: Less than 34% of the respondents shared they regularly received data about their child's progress toward IEP goals (n=32)"/>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a:p>
          <a:p>
            <a:pPr marL="0" lvl="0" indent="0" algn="l" rtl="0">
              <a:lnSpc>
                <a:spcPct val="100000"/>
              </a:lnSpc>
              <a:spcBef>
                <a:spcPts val="1800"/>
              </a:spcBef>
              <a:spcAft>
                <a:spcPts val="0"/>
              </a:spcAft>
              <a:buSzPts val="2800"/>
              <a:buNone/>
            </a:pPr>
            <a:r>
              <a:rPr lang="en-US"/>
              <a:t> </a:t>
            </a:r>
            <a:endParaRPr/>
          </a:p>
        </p:txBody>
      </p:sp>
      <p:pic>
        <p:nvPicPr>
          <p:cNvPr id="372" name="Google Shape;372;g13c15f500be_0_14" descr="Same graph as previous slide"/>
          <p:cNvPicPr preferRelativeResize="0"/>
          <p:nvPr/>
        </p:nvPicPr>
        <p:blipFill rotWithShape="1">
          <a:blip r:embed="rId3">
            <a:alphaModFix/>
          </a:blip>
          <a:srcRect/>
          <a:stretch/>
        </p:blipFill>
        <p:spPr>
          <a:xfrm>
            <a:off x="478950" y="1524400"/>
            <a:ext cx="11234100" cy="2145600"/>
          </a:xfrm>
          <a:prstGeom prst="rect">
            <a:avLst/>
          </a:prstGeom>
          <a:noFill/>
          <a:ln>
            <a:noFill/>
          </a:ln>
        </p:spPr>
      </p:pic>
      <p:sp>
        <p:nvSpPr>
          <p:cNvPr id="373" name="Google Shape;373;g13c15f500be_0_14"/>
          <p:cNvSpPr/>
          <p:nvPr/>
        </p:nvSpPr>
        <p:spPr>
          <a:xfrm>
            <a:off x="3097950" y="3980750"/>
            <a:ext cx="6057000" cy="2145600"/>
          </a:xfrm>
          <a:prstGeom prst="roundRect">
            <a:avLst>
              <a:gd name="adj" fmla="val 16667"/>
            </a:avLst>
          </a:prstGeom>
          <a:solidFill>
            <a:schemeClr val="accent1"/>
          </a:solidFill>
          <a:ln w="12700" cap="flat" cmpd="sng">
            <a:solidFill>
              <a:srgbClr val="00568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400" b="1" i="0" u="none" strike="noStrike" cap="none">
                <a:solidFill>
                  <a:schemeClr val="lt1"/>
                </a:solidFill>
                <a:latin typeface="Calibri"/>
                <a:ea typeface="Calibri"/>
                <a:cs typeface="Calibri"/>
                <a:sym typeface="Calibri"/>
              </a:rPr>
              <a:t>Less than 34% </a:t>
            </a:r>
            <a:r>
              <a:rPr lang="en-US" sz="2400" b="0" i="0" u="none" strike="noStrike" cap="none">
                <a:solidFill>
                  <a:schemeClr val="lt1"/>
                </a:solidFill>
                <a:latin typeface="Calibri"/>
                <a:ea typeface="Calibri"/>
                <a:cs typeface="Calibri"/>
                <a:sym typeface="Calibri"/>
              </a:rPr>
              <a:t>of the respondents shared they </a:t>
            </a:r>
            <a:r>
              <a:rPr lang="en-US" sz="2400" b="1" i="0" u="none" strike="noStrike" cap="none">
                <a:solidFill>
                  <a:schemeClr val="lt1"/>
                </a:solidFill>
                <a:latin typeface="Calibri"/>
                <a:ea typeface="Calibri"/>
                <a:cs typeface="Calibri"/>
                <a:sym typeface="Calibri"/>
              </a:rPr>
              <a:t>regularly received data</a:t>
            </a:r>
            <a:r>
              <a:rPr lang="en-US" sz="2400" b="0" i="0" u="none" strike="noStrike" cap="none">
                <a:solidFill>
                  <a:schemeClr val="lt1"/>
                </a:solidFill>
                <a:latin typeface="Calibri"/>
                <a:ea typeface="Calibri"/>
                <a:cs typeface="Calibri"/>
                <a:sym typeface="Calibri"/>
              </a:rPr>
              <a:t> about their child’s progress toward IEP goals (</a:t>
            </a:r>
            <a:r>
              <a:rPr lang="en-US" sz="2400" b="0" i="1" u="none" strike="noStrike" cap="none">
                <a:solidFill>
                  <a:schemeClr val="lt1"/>
                </a:solidFill>
                <a:latin typeface="Calibri"/>
                <a:ea typeface="Calibri"/>
                <a:cs typeface="Calibri"/>
                <a:sym typeface="Calibri"/>
              </a:rPr>
              <a:t>n</a:t>
            </a:r>
            <a:r>
              <a:rPr lang="en-US" sz="2400" b="0" i="0" u="none" strike="noStrike" cap="none">
                <a:solidFill>
                  <a:schemeClr val="lt1"/>
                </a:solidFill>
                <a:latin typeface="Calibri"/>
                <a:ea typeface="Calibri"/>
                <a:cs typeface="Calibri"/>
                <a:sym typeface="Calibri"/>
              </a:rPr>
              <a:t> = 32).</a:t>
            </a:r>
            <a:endParaRPr sz="2400" b="0" i="1" u="none" strike="noStrike" cap="none">
              <a:solidFill>
                <a:schemeClr val="lt1"/>
              </a:solidFill>
              <a:latin typeface="Calibri"/>
              <a:ea typeface="Calibri"/>
              <a:cs typeface="Calibri"/>
              <a:sym typeface="Calibri"/>
            </a:endParaRPr>
          </a:p>
        </p:txBody>
      </p:sp>
      <p:sp>
        <p:nvSpPr>
          <p:cNvPr id="374" name="Google Shape;374;g13c15f500be_0_14"/>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3c15f500be_0_25"/>
          <p:cNvSpPr txBox="1">
            <a:spLocks noGrp="1"/>
          </p:cNvSpPr>
          <p:nvPr>
            <p:ph type="title"/>
          </p:nvPr>
        </p:nvSpPr>
        <p:spPr>
          <a:xfrm>
            <a:off x="457200" y="172260"/>
            <a:ext cx="11338500" cy="1107900"/>
          </a:xfrm>
          <a:prstGeom prst="rect">
            <a:avLst/>
          </a:prstGeom>
          <a:noFill/>
          <a:ln>
            <a:noFill/>
          </a:ln>
        </p:spPr>
        <p:txBody>
          <a:bodyPr spcFirstLastPara="1" wrap="square" lIns="0" tIns="0" rIns="0" bIns="0" anchor="b" anchorCtr="0">
            <a:noAutofit/>
          </a:bodyPr>
          <a:lstStyle/>
          <a:p>
            <a:r>
              <a:rPr lang="en-US"/>
              <a:t>Provide Regular and Meaningful Access to Progress Data: Parent Quote</a:t>
            </a:r>
            <a:endParaRPr/>
          </a:p>
        </p:txBody>
      </p:sp>
      <p:sp>
        <p:nvSpPr>
          <p:cNvPr id="383" name="Google Shape;383;g13c15f500be_0_25"/>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endParaRPr/>
          </a:p>
          <a:p>
            <a:pPr marL="0" marR="0" lvl="0" indent="0" algn="ctr" rtl="0">
              <a:lnSpc>
                <a:spcPct val="115000"/>
              </a:lnSpc>
              <a:spcBef>
                <a:spcPts val="600"/>
              </a:spcBef>
              <a:spcAft>
                <a:spcPts val="0"/>
              </a:spcAft>
              <a:buSzPts val="2800"/>
              <a:buNone/>
            </a:pPr>
            <a:r>
              <a:rPr lang="en-US" i="1">
                <a:solidFill>
                  <a:srgbClr val="000000"/>
                </a:solidFill>
                <a:latin typeface="Calibri"/>
                <a:ea typeface="Calibri"/>
                <a:cs typeface="Calibri"/>
                <a:sym typeface="Calibri"/>
              </a:rPr>
              <a:t>“Progress monitoring was lacking, and it was often anecdotal or observational.”</a:t>
            </a:r>
            <a:endParaRPr i="1">
              <a:latin typeface="Calibri"/>
              <a:ea typeface="Calibri"/>
              <a:cs typeface="Calibri"/>
              <a:sym typeface="Calibri"/>
            </a:endParaRPr>
          </a:p>
          <a:p>
            <a:pPr marL="0" lvl="0" indent="0" algn="l" rtl="0">
              <a:lnSpc>
                <a:spcPct val="100000"/>
              </a:lnSpc>
              <a:spcBef>
                <a:spcPts val="2400"/>
              </a:spcBef>
              <a:spcAft>
                <a:spcPts val="0"/>
              </a:spcAft>
              <a:buSzPts val="2800"/>
              <a:buNone/>
            </a:pPr>
            <a:endParaRPr/>
          </a:p>
        </p:txBody>
      </p:sp>
      <p:sp>
        <p:nvSpPr>
          <p:cNvPr id="384" name="Google Shape;384;g13c15f500be_0_25"/>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3c15f500be_0_34"/>
          <p:cNvSpPr txBox="1">
            <a:spLocks noGrp="1"/>
          </p:cNvSpPr>
          <p:nvPr>
            <p:ph type="title"/>
          </p:nvPr>
        </p:nvSpPr>
        <p:spPr>
          <a:xfrm>
            <a:off x="457200" y="185874"/>
            <a:ext cx="11338500" cy="1107900"/>
          </a:xfrm>
          <a:prstGeom prst="rect">
            <a:avLst/>
          </a:prstGeom>
          <a:noFill/>
          <a:ln>
            <a:noFill/>
          </a:ln>
        </p:spPr>
        <p:txBody>
          <a:bodyPr spcFirstLastPara="1" wrap="square" lIns="0" tIns="0" rIns="0" bIns="0" anchor="b" anchorCtr="0">
            <a:noAutofit/>
          </a:bodyPr>
          <a:lstStyle/>
          <a:p>
            <a:r>
              <a:rPr lang="en-US"/>
              <a:t>Provide Regular and Meaningful Access to Progress Data: Tips for PROGRESS</a:t>
            </a:r>
            <a:endParaRPr/>
          </a:p>
        </p:txBody>
      </p:sp>
      <p:sp>
        <p:nvSpPr>
          <p:cNvPr id="393" name="Google Shape;393;g13c15f500be_0_34"/>
          <p:cNvSpPr txBox="1">
            <a:spLocks noGrp="1"/>
          </p:cNvSpPr>
          <p:nvPr>
            <p:ph type="body" idx="1"/>
          </p:nvPr>
        </p:nvSpPr>
        <p:spPr>
          <a:xfrm>
            <a:off x="457200" y="1611620"/>
            <a:ext cx="5638800" cy="4846200"/>
          </a:xfrm>
          <a:prstGeom prst="rect">
            <a:avLst/>
          </a:prstGeom>
          <a:noFill/>
          <a:ln>
            <a:noFill/>
          </a:ln>
        </p:spPr>
        <p:txBody>
          <a:bodyPr spcFirstLastPara="1" wrap="square" lIns="0" tIns="0" rIns="0" bIns="0" anchor="t" anchorCtr="0">
            <a:noAutofit/>
          </a:bodyPr>
          <a:lstStyle/>
          <a:p>
            <a:pPr marL="457200" lvl="1" indent="-457200" algn="l" rtl="0">
              <a:spcBef>
                <a:spcPts val="0"/>
              </a:spcBef>
              <a:spcAft>
                <a:spcPts val="0"/>
              </a:spcAft>
              <a:buSzPts val="2800"/>
              <a:buFont typeface="Wingdings" panose="05000000000000000000" pitchFamily="2" charset="2"/>
              <a:buChar char="ü"/>
            </a:pPr>
            <a:r>
              <a:rPr lang="en-US">
                <a:solidFill>
                  <a:schemeClr val="bg2"/>
                </a:solidFill>
              </a:rPr>
              <a:t>Establish a standardized schedule for updating parents that outlines the format and frequency data sharing.</a:t>
            </a:r>
            <a:endParaRPr>
              <a:solidFill>
                <a:schemeClr val="bg2"/>
              </a:solidFill>
            </a:endParaRPr>
          </a:p>
          <a:p>
            <a:pPr marL="457200" lvl="1" indent="-457200" algn="l" rtl="0">
              <a:spcBef>
                <a:spcPts val="600"/>
              </a:spcBef>
              <a:spcAft>
                <a:spcPts val="0"/>
              </a:spcAft>
              <a:buClr>
                <a:schemeClr val="dk2"/>
              </a:buClr>
              <a:buSzPts val="2800"/>
              <a:buFont typeface="Wingdings" panose="05000000000000000000" pitchFamily="2" charset="2"/>
              <a:buChar char="ü"/>
            </a:pPr>
            <a:r>
              <a:rPr lang="en-US">
                <a:solidFill>
                  <a:schemeClr val="bg2"/>
                </a:solidFill>
              </a:rPr>
              <a:t>Ensure that parents understand how the data are being shared and what the data mean.</a:t>
            </a:r>
            <a:endParaRPr>
              <a:solidFill>
                <a:schemeClr val="bg2"/>
              </a:solidFill>
            </a:endParaRPr>
          </a:p>
          <a:p>
            <a:pPr marL="0" lvl="0" indent="0" algn="l" rtl="0">
              <a:lnSpc>
                <a:spcPct val="100000"/>
              </a:lnSpc>
              <a:spcBef>
                <a:spcPts val="600"/>
              </a:spcBef>
              <a:spcAft>
                <a:spcPts val="0"/>
              </a:spcAft>
              <a:buNone/>
            </a:pPr>
            <a:endParaRPr/>
          </a:p>
        </p:txBody>
      </p:sp>
      <p:sp>
        <p:nvSpPr>
          <p:cNvPr id="394" name="Google Shape;394;g13c15f500be_0_34"/>
          <p:cNvSpPr txBox="1">
            <a:spLocks noGrp="1"/>
          </p:cNvSpPr>
          <p:nvPr>
            <p:ph type="body" idx="2"/>
          </p:nvPr>
        </p:nvSpPr>
        <p:spPr>
          <a:xfrm>
            <a:off x="457200" y="6135688"/>
            <a:ext cx="11337900" cy="192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r>
              <a:rPr lang="en-US"/>
              <a:t>Source: Placeholder for sources and permissions (if needed).</a:t>
            </a:r>
            <a:endParaRPr/>
          </a:p>
        </p:txBody>
      </p:sp>
      <p:sp>
        <p:nvSpPr>
          <p:cNvPr id="395" name="Google Shape;395;g13c15f500be_0_34"/>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24</a:t>
            </a:fld>
            <a:endParaRPr/>
          </a:p>
        </p:txBody>
      </p:sp>
      <p:pic>
        <p:nvPicPr>
          <p:cNvPr id="396" name="Google Shape;396;g13c15f500be_0_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64615" y="1260294"/>
            <a:ext cx="4248150" cy="472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2" name="Title 1">
            <a:extLst>
              <a:ext uri="{FF2B5EF4-FFF2-40B4-BE49-F238E27FC236}">
                <a16:creationId xmlns:a16="http://schemas.microsoft.com/office/drawing/2014/main" id="{23456988-0121-8DBA-5670-3EB5F77E12F2}"/>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IEP Team Meeting Guide resource</a:t>
            </a:r>
          </a:p>
        </p:txBody>
      </p:sp>
      <p:pic>
        <p:nvPicPr>
          <p:cNvPr id="3" name="Picture 2" descr="IEP Meeting Guide for Families resource screenshot">
            <a:extLst>
              <a:ext uri="{FF2B5EF4-FFF2-40B4-BE49-F238E27FC236}">
                <a16:creationId xmlns:a16="http://schemas.microsoft.com/office/drawing/2014/main" id="{E306493E-AF0F-4089-B63B-A54C68A4A3C1}"/>
              </a:ext>
            </a:extLst>
          </p:cNvPr>
          <p:cNvPicPr>
            <a:picLocks noChangeAspect="1"/>
          </p:cNvPicPr>
          <p:nvPr/>
        </p:nvPicPr>
        <p:blipFill>
          <a:blip r:embed="rId3"/>
          <a:stretch>
            <a:fillRect/>
          </a:stretch>
        </p:blipFill>
        <p:spPr>
          <a:xfrm>
            <a:off x="3445022" y="167739"/>
            <a:ext cx="7524750" cy="5715000"/>
          </a:xfrm>
          <a:prstGeom prst="rect">
            <a:avLst/>
          </a:prstGeom>
          <a:ln>
            <a:solidFill>
              <a:schemeClr val="bg2"/>
            </a:solidFill>
          </a:ln>
        </p:spPr>
      </p:pic>
      <p:pic>
        <p:nvPicPr>
          <p:cNvPr id="8" name="Google Shape;270;g13478686fed_0_61">
            <a:extLst>
              <a:ext uri="{FF2B5EF4-FFF2-40B4-BE49-F238E27FC236}">
                <a16:creationId xmlns:a16="http://schemas.microsoft.com/office/drawing/2014/main" id="{AA608725-03CD-4B72-A5E7-6D898776A3B1}"/>
              </a:ext>
              <a:ext uri="{C183D7F6-B498-43B3-948B-1728B52AA6E4}">
                <adec:decorative xmlns:adec="http://schemas.microsoft.com/office/drawing/2017/decorative" val="1"/>
              </a:ext>
            </a:extLst>
          </p:cNvPr>
          <p:cNvPicPr preferRelativeResize="0"/>
          <p:nvPr/>
        </p:nvPicPr>
        <p:blipFill rotWithShape="1">
          <a:blip r:embed="rId4">
            <a:alphaModFix amt="44000"/>
          </a:blip>
          <a:srcRect l="33548" t="8165" r="32601" b="30204"/>
          <a:stretch/>
        </p:blipFill>
        <p:spPr>
          <a:xfrm>
            <a:off x="0" y="0"/>
            <a:ext cx="2273035" cy="2327810"/>
          </a:xfrm>
          <a:prstGeom prst="rect">
            <a:avLst/>
          </a:prstGeom>
          <a:noFill/>
          <a:ln>
            <a:noFill/>
          </a:ln>
        </p:spPr>
      </p:pic>
      <p:pic>
        <p:nvPicPr>
          <p:cNvPr id="5" name="Picture 4" descr="Screenshot of measurable goals resource ">
            <a:extLst>
              <a:ext uri="{FF2B5EF4-FFF2-40B4-BE49-F238E27FC236}">
                <a16:creationId xmlns:a16="http://schemas.microsoft.com/office/drawing/2014/main" id="{BC19F11C-5E8D-4762-B4B1-7B6B63777786}"/>
              </a:ext>
            </a:extLst>
          </p:cNvPr>
          <p:cNvPicPr>
            <a:picLocks noChangeAspect="1"/>
          </p:cNvPicPr>
          <p:nvPr/>
        </p:nvPicPr>
        <p:blipFill rotWithShape="1">
          <a:blip r:embed="rId5"/>
          <a:srcRect b="3374"/>
          <a:stretch/>
        </p:blipFill>
        <p:spPr>
          <a:xfrm>
            <a:off x="677017" y="2948296"/>
            <a:ext cx="9382388" cy="3187392"/>
          </a:xfrm>
          <a:prstGeom prst="rect">
            <a:avLst/>
          </a:prstGeom>
          <a:ln>
            <a:solidFill>
              <a:schemeClr val="bg2"/>
            </a:solidFill>
          </a:ln>
        </p:spPr>
      </p:pic>
      <p:sp>
        <p:nvSpPr>
          <p:cNvPr id="403" name="Google Shape;403;g13c15f500be_0_45"/>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2" name="Title 1">
            <a:extLst>
              <a:ext uri="{FF2B5EF4-FFF2-40B4-BE49-F238E27FC236}">
                <a16:creationId xmlns:a16="http://schemas.microsoft.com/office/drawing/2014/main" id="{DE954066-C4E6-5D03-61A5-081DA4BF42B8}"/>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Monitoring Plan Resources</a:t>
            </a:r>
          </a:p>
        </p:txBody>
      </p:sp>
      <p:pic>
        <p:nvPicPr>
          <p:cNvPr id="8" name="Google Shape;270;g13478686fed_0_61">
            <a:extLst>
              <a:ext uri="{FF2B5EF4-FFF2-40B4-BE49-F238E27FC236}">
                <a16:creationId xmlns:a16="http://schemas.microsoft.com/office/drawing/2014/main" id="{36B74958-780F-4FD6-ABF9-344203BE9B43}"/>
              </a:ext>
              <a:ext uri="{C183D7F6-B498-43B3-948B-1728B52AA6E4}">
                <adec:decorative xmlns:adec="http://schemas.microsoft.com/office/drawing/2017/decorative" val="1"/>
              </a:ext>
            </a:extLst>
          </p:cNvPr>
          <p:cNvPicPr preferRelativeResize="0"/>
          <p:nvPr/>
        </p:nvPicPr>
        <p:blipFill rotWithShape="1">
          <a:blip r:embed="rId3">
            <a:alphaModFix amt="44000"/>
          </a:blip>
          <a:srcRect l="33548" t="8165" r="32601" b="30204"/>
          <a:stretch/>
        </p:blipFill>
        <p:spPr>
          <a:xfrm>
            <a:off x="0" y="0"/>
            <a:ext cx="2273035" cy="2327810"/>
          </a:xfrm>
          <a:prstGeom prst="rect">
            <a:avLst/>
          </a:prstGeom>
          <a:noFill/>
          <a:ln>
            <a:noFill/>
          </a:ln>
        </p:spPr>
      </p:pic>
      <p:pic>
        <p:nvPicPr>
          <p:cNvPr id="416" name="Google Shape;416;g13c15f500be_0_55" descr="Measuring Progress Toward Annual Goals screenshot"/>
          <p:cNvPicPr preferRelativeResize="0"/>
          <p:nvPr/>
        </p:nvPicPr>
        <p:blipFill>
          <a:blip r:embed="rId4">
            <a:alphaModFix/>
          </a:blip>
          <a:stretch>
            <a:fillRect/>
          </a:stretch>
        </p:blipFill>
        <p:spPr>
          <a:xfrm>
            <a:off x="144526" y="1787401"/>
            <a:ext cx="6116426" cy="3081737"/>
          </a:xfrm>
          <a:prstGeom prst="rect">
            <a:avLst/>
          </a:prstGeom>
          <a:noFill/>
          <a:ln w="9525" cap="flat" cmpd="sng">
            <a:solidFill>
              <a:schemeClr val="dk2"/>
            </a:solidFill>
            <a:prstDash val="solid"/>
            <a:round/>
            <a:headEnd type="none" w="sm" len="sm"/>
            <a:tailEnd type="none" w="sm" len="sm"/>
          </a:ln>
        </p:spPr>
      </p:pic>
      <p:pic>
        <p:nvPicPr>
          <p:cNvPr id="417" name="Google Shape;417;g13c15f500be_0_55" descr="Tips for Developing a Monitoring Plan screenshot"/>
          <p:cNvPicPr preferRelativeResize="0"/>
          <p:nvPr/>
        </p:nvPicPr>
        <p:blipFill>
          <a:blip r:embed="rId5">
            <a:alphaModFix/>
          </a:blip>
          <a:stretch>
            <a:fillRect/>
          </a:stretch>
        </p:blipFill>
        <p:spPr>
          <a:xfrm>
            <a:off x="5544817" y="1000460"/>
            <a:ext cx="5588162" cy="5327227"/>
          </a:xfrm>
          <a:prstGeom prst="rect">
            <a:avLst/>
          </a:prstGeom>
          <a:noFill/>
          <a:ln w="9525" cap="flat" cmpd="sng">
            <a:solidFill>
              <a:schemeClr val="dk2"/>
            </a:solidFill>
            <a:prstDash val="solid"/>
            <a:round/>
            <a:headEnd type="none" w="sm" len="sm"/>
            <a:tailEnd type="none" w="sm" len="sm"/>
          </a:ln>
        </p:spPr>
      </p:pic>
      <p:pic>
        <p:nvPicPr>
          <p:cNvPr id="418" name="Google Shape;418;g13c15f500be_0_55">
            <a:extLs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31454" t="27757" r="37486" b="27515"/>
          <a:stretch/>
        </p:blipFill>
        <p:spPr>
          <a:xfrm flipH="1">
            <a:off x="10410746" y="0"/>
            <a:ext cx="1659346" cy="1344063"/>
          </a:xfrm>
          <a:prstGeom prst="rect">
            <a:avLst/>
          </a:prstGeom>
          <a:noFill/>
          <a:ln>
            <a:noFill/>
          </a:ln>
        </p:spPr>
      </p:pic>
      <p:sp>
        <p:nvSpPr>
          <p:cNvPr id="415" name="Google Shape;415;g13c15f500be_0_55"/>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133502f7947_0_3180"/>
          <p:cNvSpPr txBox="1">
            <a:spLocks noGrp="1"/>
          </p:cNvSpPr>
          <p:nvPr>
            <p:ph type="ctr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a:t>Rhode Island</a:t>
            </a:r>
            <a:endParaRPr/>
          </a:p>
        </p:txBody>
      </p:sp>
      <p:sp>
        <p:nvSpPr>
          <p:cNvPr id="427" name="Google Shape;427;g133502f7947_0_3180"/>
          <p:cNvSpPr txBox="1">
            <a:spLocks noGrp="1"/>
          </p:cNvSpPr>
          <p:nvPr>
            <p:ph type="subTitle" idx="1"/>
          </p:nvPr>
        </p:nvSpPr>
        <p:spPr>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r>
              <a:rPr lang="en-US"/>
              <a:t>Spotlight</a:t>
            </a:r>
            <a:endParaRPr/>
          </a:p>
        </p:txBody>
      </p:sp>
      <p:pic>
        <p:nvPicPr>
          <p:cNvPr id="428" name="Google Shape;428;g133502f7947_0_3180">
            <a:extLst>
              <a:ext uri="{C183D7F6-B498-43B3-948B-1728B52AA6E4}">
                <adec:decorative xmlns:adec="http://schemas.microsoft.com/office/drawing/2017/decorative" val="1"/>
              </a:ext>
            </a:extLst>
          </p:cNvPr>
          <p:cNvPicPr preferRelativeResize="0">
            <a:picLocks noGrp="1"/>
          </p:cNvPicPr>
          <p:nvPr>
            <p:ph type="pic" idx="2"/>
          </p:nvPr>
        </p:nvPicPr>
        <p:blipFill>
          <a:blip r:embed="rId3"/>
          <a:srcRect l="1169" r="1169"/>
          <a:stretch/>
        </p:blipFill>
        <p:spPr>
          <a:xfrm>
            <a:off x="6096000" y="0"/>
            <a:ext cx="6096000" cy="5460999"/>
          </a:xfrm>
          <a:prstGeom prst="rect">
            <a:avLst/>
          </a:prstGeom>
          <a:noFill/>
          <a:ln>
            <a:noFill/>
          </a:ln>
        </p:spPr>
      </p:pic>
      <p:sp>
        <p:nvSpPr>
          <p:cNvPr id="429" name="Google Shape;429;g133502f7947_0_3180"/>
          <p:cNvSpPr txBox="1">
            <a:spLocks noGrp="1"/>
          </p:cNvSpPr>
          <p:nvPr>
            <p:ph type="sldNum" idx="12"/>
          </p:nvPr>
        </p:nvSpPr>
        <p:spPr>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13478686fed_0_127"/>
          <p:cNvSpPr txBox="1">
            <a:spLocks noGrp="1"/>
          </p:cNvSpPr>
          <p:nvPr>
            <p:ph type="ctrTitle"/>
          </p:nvPr>
        </p:nvSpPr>
        <p:spPr>
          <a:xfrm>
            <a:off x="426723" y="796550"/>
            <a:ext cx="3435000" cy="20061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BRIDGE-RI </a:t>
            </a:r>
            <a:endParaRPr/>
          </a:p>
        </p:txBody>
      </p:sp>
      <p:sp>
        <p:nvSpPr>
          <p:cNvPr id="443" name="Google Shape;443;g13478686fed_0_127"/>
          <p:cNvSpPr txBox="1">
            <a:spLocks noGrp="1"/>
          </p:cNvSpPr>
          <p:nvPr>
            <p:ph type="subTitle" idx="1"/>
          </p:nvPr>
        </p:nvSpPr>
        <p:spPr>
          <a:xfrm>
            <a:off x="426725" y="2831375"/>
            <a:ext cx="3723600" cy="2167500"/>
          </a:xfrm>
          <a:prstGeom prst="rect">
            <a:avLst/>
          </a:prstGeom>
        </p:spPr>
        <p:txBody>
          <a:bodyPr spcFirstLastPara="1" wrap="square" lIns="0" tIns="0" rIns="0" bIns="0" anchor="t" anchorCtr="0">
            <a:normAutofit/>
          </a:bodyPr>
          <a:lstStyle/>
          <a:p>
            <a:pPr marL="0" lvl="0" indent="0" algn="l" rtl="0">
              <a:spcBef>
                <a:spcPts val="1800"/>
              </a:spcBef>
              <a:spcAft>
                <a:spcPts val="0"/>
              </a:spcAft>
              <a:buNone/>
            </a:pPr>
            <a:r>
              <a:rPr lang="en-US"/>
              <a:t>Rhode Island’s Educator Professional Learning Platform</a:t>
            </a:r>
            <a:endParaRPr/>
          </a:p>
        </p:txBody>
      </p:sp>
      <p:sp>
        <p:nvSpPr>
          <p:cNvPr id="444" name="Google Shape;444;g13478686fed_0_127"/>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445" name="Google Shape;445;g13478686fed_0_127" descr="The Challenge: Barriers to effective family-school partnerships screenshot"/>
          <p:cNvPicPr preferRelativeResize="0">
            <a:picLocks noGrp="1"/>
          </p:cNvPicPr>
          <p:nvPr>
            <p:ph type="pic" idx="2"/>
          </p:nvPr>
        </p:nvPicPr>
        <p:blipFill rotWithShape="1">
          <a:blip r:embed="rId3">
            <a:alphaModFix/>
          </a:blip>
          <a:srcRect l="5509" t="-4620" r="7857" b="-4620"/>
          <a:stretch/>
        </p:blipFill>
        <p:spPr>
          <a:xfrm>
            <a:off x="4262140" y="0"/>
            <a:ext cx="7731002" cy="54608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3478686fed_0_136"/>
          <p:cNvSpPr txBox="1">
            <a:spLocks noGrp="1"/>
          </p:cNvSpPr>
          <p:nvPr>
            <p:ph type="title"/>
          </p:nvPr>
        </p:nvSpPr>
        <p:spPr>
          <a:xfrm>
            <a:off x="457200" y="0"/>
            <a:ext cx="11338500" cy="1107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BRIDGE-RI</a:t>
            </a:r>
            <a:endParaRPr/>
          </a:p>
        </p:txBody>
      </p:sp>
      <p:sp>
        <p:nvSpPr>
          <p:cNvPr id="452" name="Google Shape;452;g13478686fed_0_136"/>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453" name="Google Shape;453;g13478686fed_0_136" descr="Bridge-RI webpage screenshot"/>
          <p:cNvPicPr preferRelativeResize="0"/>
          <p:nvPr/>
        </p:nvPicPr>
        <p:blipFill>
          <a:blip r:embed="rId3">
            <a:alphaModFix/>
          </a:blip>
          <a:stretch>
            <a:fillRect/>
          </a:stretch>
        </p:blipFill>
        <p:spPr>
          <a:xfrm>
            <a:off x="0" y="0"/>
            <a:ext cx="130048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33502f7947_0_32"/>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Session Outcomes</a:t>
            </a:r>
            <a:endParaRPr/>
          </a:p>
        </p:txBody>
      </p:sp>
      <p:sp>
        <p:nvSpPr>
          <p:cNvPr id="185" name="Google Shape;185;g133502f7947_0_32"/>
          <p:cNvSpPr txBox="1">
            <a:spLocks noGrp="1"/>
          </p:cNvSpPr>
          <p:nvPr>
            <p:ph type="body" idx="1"/>
          </p:nvPr>
        </p:nvSpPr>
        <p:spPr>
          <a:prstGeom prst="rect">
            <a:avLst/>
          </a:prstGeom>
          <a:noFill/>
          <a:ln>
            <a:noFill/>
          </a:ln>
        </p:spPr>
        <p:txBody>
          <a:bodyPr spcFirstLastPara="1" wrap="square" lIns="0" tIns="0" rIns="0" bIns="0" anchor="t" anchorCtr="0">
            <a:normAutofit/>
          </a:bodyPr>
          <a:lstStyle/>
          <a:p>
            <a:pPr marL="457200" lvl="0" indent="-457200" algn="l" rtl="0">
              <a:lnSpc>
                <a:spcPct val="115000"/>
              </a:lnSpc>
              <a:spcBef>
                <a:spcPts val="0"/>
              </a:spcBef>
              <a:spcAft>
                <a:spcPts val="0"/>
              </a:spcAft>
              <a:buClr>
                <a:schemeClr val="dk2"/>
              </a:buClr>
              <a:buSzPts val="2800"/>
              <a:buAutoNum type="arabicPeriod"/>
            </a:pPr>
            <a:r>
              <a:rPr lang="en-US">
                <a:highlight>
                  <a:srgbClr val="FFFFFF"/>
                </a:highlight>
              </a:rPr>
              <a:t>Increase </a:t>
            </a:r>
            <a:r>
              <a:rPr lang="en-US" b="1">
                <a:highlight>
                  <a:srgbClr val="FFFFFF"/>
                </a:highlight>
              </a:rPr>
              <a:t>knowledge</a:t>
            </a:r>
            <a:r>
              <a:rPr lang="en-US">
                <a:highlight>
                  <a:srgbClr val="FFFFFF"/>
                </a:highlight>
              </a:rPr>
              <a:t> and </a:t>
            </a:r>
            <a:r>
              <a:rPr lang="en-US" b="1">
                <a:highlight>
                  <a:srgbClr val="FFFFFF"/>
                </a:highlight>
              </a:rPr>
              <a:t>awareness of challenges </a:t>
            </a:r>
            <a:r>
              <a:rPr lang="en-US">
                <a:highlight>
                  <a:srgbClr val="FFFFFF"/>
                </a:highlight>
              </a:rPr>
              <a:t>that families experience in navigating the individualized education program (IEP) process. </a:t>
            </a:r>
            <a:endParaRPr>
              <a:highlight>
                <a:srgbClr val="FFFFFF"/>
              </a:highlight>
            </a:endParaRPr>
          </a:p>
          <a:p>
            <a:pPr marL="457200" lvl="0" indent="-457200" algn="l" rtl="0">
              <a:lnSpc>
                <a:spcPct val="115000"/>
              </a:lnSpc>
              <a:spcBef>
                <a:spcPts val="0"/>
              </a:spcBef>
              <a:spcAft>
                <a:spcPts val="0"/>
              </a:spcAft>
              <a:buClr>
                <a:schemeClr val="dk2"/>
              </a:buClr>
              <a:buSzPts val="2800"/>
              <a:buAutoNum type="arabicPeriod"/>
            </a:pPr>
            <a:r>
              <a:rPr lang="en-US">
                <a:highlight>
                  <a:srgbClr val="FFFFFF"/>
                </a:highlight>
              </a:rPr>
              <a:t>Share </a:t>
            </a:r>
            <a:r>
              <a:rPr lang="en-US" b="1">
                <a:highlight>
                  <a:srgbClr val="FFFFFF"/>
                </a:highlight>
              </a:rPr>
              <a:t>tools </a:t>
            </a:r>
            <a:r>
              <a:rPr lang="en-US">
                <a:highlight>
                  <a:srgbClr val="FFFFFF"/>
                </a:highlight>
              </a:rPr>
              <a:t>that schools and districts can use to increase family/caregiver knowledge and confidence in how they can support the development and implementation of high-quality educational programs for their child with a disability. </a:t>
            </a:r>
            <a:endParaRPr>
              <a:highlight>
                <a:srgbClr val="FFFFFF"/>
              </a:highlight>
            </a:endParaRPr>
          </a:p>
          <a:p>
            <a:pPr marL="457200" lvl="0" indent="-457200" algn="l" rtl="0">
              <a:lnSpc>
                <a:spcPct val="115000"/>
              </a:lnSpc>
              <a:spcBef>
                <a:spcPts val="0"/>
              </a:spcBef>
              <a:spcAft>
                <a:spcPts val="0"/>
              </a:spcAft>
              <a:buClr>
                <a:schemeClr val="dk2"/>
              </a:buClr>
              <a:buSzPts val="2800"/>
              <a:buAutoNum type="arabicPeriod"/>
            </a:pPr>
            <a:r>
              <a:rPr lang="en-US">
                <a:highlight>
                  <a:srgbClr val="FFFFFF"/>
                </a:highlight>
              </a:rPr>
              <a:t>Spotlight how </a:t>
            </a:r>
            <a:r>
              <a:rPr lang="en-US" b="1">
                <a:highlight>
                  <a:srgbClr val="FFFFFF"/>
                </a:highlight>
              </a:rPr>
              <a:t>Rhode Island </a:t>
            </a:r>
            <a:r>
              <a:rPr lang="en-US">
                <a:highlight>
                  <a:srgbClr val="FFFFFF"/>
                </a:highlight>
              </a:rPr>
              <a:t>is working with local educators to improve </a:t>
            </a:r>
            <a:r>
              <a:rPr lang="en-US" b="1">
                <a:highlight>
                  <a:srgbClr val="FFFFFF"/>
                </a:highlight>
              </a:rPr>
              <a:t>family engagement</a:t>
            </a:r>
            <a:r>
              <a:rPr lang="en-US">
                <a:highlight>
                  <a:srgbClr val="FFFFFF"/>
                </a:highlight>
              </a:rPr>
              <a:t>. </a:t>
            </a:r>
            <a:endParaRPr sz="4400"/>
          </a:p>
        </p:txBody>
      </p:sp>
      <p:sp>
        <p:nvSpPr>
          <p:cNvPr id="186" name="Google Shape;186;g133502f7947_0_32"/>
          <p:cNvSpPr txBox="1">
            <a:spLocks noGrp="1"/>
          </p:cNvSpPr>
          <p:nvPr>
            <p:ph type="sldNum" idx="12"/>
          </p:nvPr>
        </p:nvSpPr>
        <p:spPr>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2" name="Title 1">
            <a:extLst>
              <a:ext uri="{FF2B5EF4-FFF2-40B4-BE49-F238E27FC236}">
                <a16:creationId xmlns:a16="http://schemas.microsoft.com/office/drawing/2014/main" id="{300E4CD6-61BA-FE08-E6EE-206DF40E6736}"/>
              </a:ext>
            </a:extLst>
          </p:cNvPr>
          <p:cNvSpPr>
            <a:spLocks noGrp="1"/>
          </p:cNvSpPr>
          <p:nvPr>
            <p:ph type="title"/>
          </p:nvPr>
        </p:nvSpPr>
        <p:spPr>
          <a:xfrm>
            <a:off x="731532" y="-1409700"/>
            <a:ext cx="11338560" cy="1107996"/>
          </a:xfrm>
        </p:spPr>
        <p:txBody>
          <a:bodyPr/>
          <a:lstStyle/>
          <a:p>
            <a:r>
              <a:rPr lang="en-US"/>
              <a:t>PACER videos</a:t>
            </a:r>
          </a:p>
        </p:txBody>
      </p:sp>
      <p:pic>
        <p:nvPicPr>
          <p:cNvPr id="460" name="Google Shape;460;g13478686fed_0_145" descr="PACER video page screenshot"/>
          <p:cNvPicPr preferRelativeResize="0"/>
          <p:nvPr/>
        </p:nvPicPr>
        <p:blipFill>
          <a:blip r:embed="rId3">
            <a:alphaModFix/>
          </a:blip>
          <a:stretch>
            <a:fillRect/>
          </a:stretch>
        </p:blipFill>
        <p:spPr>
          <a:xfrm>
            <a:off x="1585076" y="0"/>
            <a:ext cx="8380099" cy="6207325"/>
          </a:xfrm>
          <a:prstGeom prst="rect">
            <a:avLst/>
          </a:prstGeom>
          <a:noFill/>
          <a:ln>
            <a:noFill/>
          </a:ln>
        </p:spPr>
      </p:pic>
      <p:sp>
        <p:nvSpPr>
          <p:cNvPr id="459" name="Google Shape;459;g13478686fed_0_145"/>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C3D7F1DA-3E49-A13B-00F5-77FE9791E3FD}"/>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Intensive Intervention resource</a:t>
            </a:r>
          </a:p>
        </p:txBody>
      </p:sp>
      <p:pic>
        <p:nvPicPr>
          <p:cNvPr id="467" name="Google Shape;467;g13478686fed_0_183" descr="Screenshot of Intensive Intervention resource page"/>
          <p:cNvPicPr preferRelativeResize="0"/>
          <p:nvPr/>
        </p:nvPicPr>
        <p:blipFill>
          <a:blip r:embed="rId3">
            <a:alphaModFix/>
          </a:blip>
          <a:stretch>
            <a:fillRect/>
          </a:stretch>
        </p:blipFill>
        <p:spPr>
          <a:xfrm>
            <a:off x="1893400" y="110975"/>
            <a:ext cx="8405202" cy="6258749"/>
          </a:xfrm>
          <a:prstGeom prst="rect">
            <a:avLst/>
          </a:prstGeom>
          <a:noFill/>
          <a:ln>
            <a:noFill/>
          </a:ln>
        </p:spPr>
      </p:pic>
      <p:sp>
        <p:nvSpPr>
          <p:cNvPr id="466" name="Google Shape;466;g13478686fed_0_183"/>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2" name="Title 1">
            <a:extLst>
              <a:ext uri="{FF2B5EF4-FFF2-40B4-BE49-F238E27FC236}">
                <a16:creationId xmlns:a16="http://schemas.microsoft.com/office/drawing/2014/main" id="{6DE8133A-CF39-8F82-B0E0-D7313EC04195}"/>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PACER videos continued</a:t>
            </a:r>
          </a:p>
        </p:txBody>
      </p:sp>
      <p:pic>
        <p:nvPicPr>
          <p:cNvPr id="474" name="Google Shape;474;g13478686fed_0_198" descr="PACER family videos screenshot"/>
          <p:cNvPicPr preferRelativeResize="0"/>
          <p:nvPr/>
        </p:nvPicPr>
        <p:blipFill>
          <a:blip r:embed="rId3">
            <a:alphaModFix/>
          </a:blip>
          <a:stretch>
            <a:fillRect/>
          </a:stretch>
        </p:blipFill>
        <p:spPr>
          <a:xfrm>
            <a:off x="2014262" y="133150"/>
            <a:ext cx="8163476" cy="6270100"/>
          </a:xfrm>
          <a:prstGeom prst="rect">
            <a:avLst/>
          </a:prstGeom>
          <a:noFill/>
          <a:ln>
            <a:noFill/>
          </a:ln>
        </p:spPr>
      </p:pic>
      <p:sp>
        <p:nvSpPr>
          <p:cNvPr id="473" name="Google Shape;473;g13478686fed_0_198"/>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itle 1">
            <a:extLst>
              <a:ext uri="{FF2B5EF4-FFF2-40B4-BE49-F238E27FC236}">
                <a16:creationId xmlns:a16="http://schemas.microsoft.com/office/drawing/2014/main" id="{AE7A505B-03FB-FD4C-BBDD-7734D0B931A3}"/>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Family/Student Initial Meeting resource</a:t>
            </a:r>
          </a:p>
        </p:txBody>
      </p:sp>
      <p:pic>
        <p:nvPicPr>
          <p:cNvPr id="481" name="Google Shape;481;g13478686fed_0_191" descr="Screenshot of Initial Meeting Agenda for Family/Student"/>
          <p:cNvPicPr preferRelativeResize="0"/>
          <p:nvPr/>
        </p:nvPicPr>
        <p:blipFill>
          <a:blip r:embed="rId3">
            <a:alphaModFix/>
          </a:blip>
          <a:stretch>
            <a:fillRect/>
          </a:stretch>
        </p:blipFill>
        <p:spPr>
          <a:xfrm>
            <a:off x="2019651" y="155350"/>
            <a:ext cx="7846723" cy="6252873"/>
          </a:xfrm>
          <a:prstGeom prst="rect">
            <a:avLst/>
          </a:prstGeom>
          <a:noFill/>
          <a:ln>
            <a:noFill/>
          </a:ln>
        </p:spPr>
      </p:pic>
      <p:sp>
        <p:nvSpPr>
          <p:cNvPr id="480" name="Google Shape;480;g13478686fed_0_191"/>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 name="Title 1">
            <a:extLst>
              <a:ext uri="{FF2B5EF4-FFF2-40B4-BE49-F238E27FC236}">
                <a16:creationId xmlns:a16="http://schemas.microsoft.com/office/drawing/2014/main" id="{9DEF1BD4-85F1-A4E1-1279-6CA62DC7C36D}"/>
              </a:ext>
            </a:extLst>
          </p:cNvPr>
          <p:cNvSpPr>
            <a:spLocks noGrp="1"/>
          </p:cNvSpPr>
          <p:nvPr>
            <p:ph type="title"/>
          </p:nvPr>
        </p:nvSpPr>
        <p:spPr>
          <a:xfrm>
            <a:off x="457200" y="-1107996"/>
            <a:ext cx="11338560" cy="1107996"/>
          </a:xfrm>
        </p:spPr>
        <p:txBody>
          <a:bodyPr spcFirstLastPara="1" wrap="square" lIns="0" tIns="0" rIns="0" bIns="0" anchor="b" anchorCtr="0">
            <a:noAutofit/>
          </a:bodyPr>
          <a:lstStyle/>
          <a:p>
            <a:r>
              <a:rPr lang="en-US"/>
              <a:t>Parent phone call template</a:t>
            </a:r>
          </a:p>
        </p:txBody>
      </p:sp>
      <p:pic>
        <p:nvPicPr>
          <p:cNvPr id="488" name="Google Shape;488;g13478686fed_0_207" descr="Screenshot of online resource"/>
          <p:cNvPicPr preferRelativeResize="0"/>
          <p:nvPr/>
        </p:nvPicPr>
        <p:blipFill rotWithShape="1">
          <a:blip r:embed="rId3">
            <a:alphaModFix/>
          </a:blip>
          <a:srcRect b="59546"/>
          <a:stretch/>
        </p:blipFill>
        <p:spPr>
          <a:xfrm>
            <a:off x="0" y="0"/>
            <a:ext cx="9633198" cy="2774250"/>
          </a:xfrm>
          <a:prstGeom prst="rect">
            <a:avLst/>
          </a:prstGeom>
          <a:noFill/>
          <a:ln>
            <a:noFill/>
          </a:ln>
        </p:spPr>
      </p:pic>
      <p:pic>
        <p:nvPicPr>
          <p:cNvPr id="489" name="Google Shape;489;g13478686fed_0_207" descr="Screenshot of online resource"/>
          <p:cNvPicPr preferRelativeResize="0"/>
          <p:nvPr/>
        </p:nvPicPr>
        <p:blipFill rotWithShape="1">
          <a:blip r:embed="rId4">
            <a:alphaModFix/>
          </a:blip>
          <a:srcRect l="3803" t="4988" r="3423"/>
          <a:stretch/>
        </p:blipFill>
        <p:spPr>
          <a:xfrm>
            <a:off x="110975" y="2573235"/>
            <a:ext cx="6584067" cy="3144200"/>
          </a:xfrm>
          <a:prstGeom prst="rect">
            <a:avLst/>
          </a:prstGeom>
          <a:noFill/>
          <a:ln>
            <a:noFill/>
          </a:ln>
        </p:spPr>
      </p:pic>
      <p:pic>
        <p:nvPicPr>
          <p:cNvPr id="490" name="Google Shape;490;g13478686fed_0_207" descr="Screenshot of sample script for educator to talk to parent"/>
          <p:cNvPicPr preferRelativeResize="0"/>
          <p:nvPr/>
        </p:nvPicPr>
        <p:blipFill>
          <a:blip r:embed="rId5">
            <a:alphaModFix/>
          </a:blip>
          <a:stretch>
            <a:fillRect/>
          </a:stretch>
        </p:blipFill>
        <p:spPr>
          <a:xfrm>
            <a:off x="6637176" y="1371085"/>
            <a:ext cx="5620649" cy="4670064"/>
          </a:xfrm>
          <a:prstGeom prst="rect">
            <a:avLst/>
          </a:prstGeom>
          <a:noFill/>
          <a:ln>
            <a:noFill/>
          </a:ln>
        </p:spPr>
      </p:pic>
      <p:sp>
        <p:nvSpPr>
          <p:cNvPr id="487" name="Google Shape;487;g13478686fed_0_207"/>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33502f7947_0_3882" descr="Questions?"/>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rmAutofit/>
          </a:bodyPr>
          <a:lstStyle/>
          <a:p>
            <a:pPr marL="32004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pic>
        <p:nvPicPr>
          <p:cNvPr id="499" name="Google Shape;499;g133502f7947_0_38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99853" y="1270832"/>
            <a:ext cx="6592294" cy="4744424"/>
          </a:xfrm>
          <a:prstGeom prst="rect">
            <a:avLst/>
          </a:prstGeom>
          <a:noFill/>
          <a:ln>
            <a:noFill/>
          </a:ln>
        </p:spPr>
      </p:pic>
      <p:sp>
        <p:nvSpPr>
          <p:cNvPr id="500" name="Google Shape;500;g133502f7947_0_3882"/>
          <p:cNvSpPr txBox="1">
            <a:spLocks noGrp="1"/>
          </p:cNvSpPr>
          <p:nvPr>
            <p:ph type="title" idx="4294967295"/>
          </p:nvPr>
        </p:nvSpPr>
        <p:spPr>
          <a:xfrm>
            <a:off x="4391247" y="2147774"/>
            <a:ext cx="2998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6BD"/>
              </a:buClr>
              <a:buSzPts val="4000"/>
              <a:buFont typeface="Calibri"/>
              <a:buNone/>
            </a:pPr>
            <a:r>
              <a:rPr lang="en-US" sz="4000" b="0" i="0" u="none" strike="noStrike" cap="none">
                <a:solidFill>
                  <a:srgbClr val="0076BD"/>
                </a:solidFill>
                <a:latin typeface="Calibri"/>
                <a:ea typeface="Calibri"/>
                <a:cs typeface="Calibri"/>
                <a:sym typeface="Calibri"/>
              </a:rPr>
              <a:t>Questions</a:t>
            </a:r>
            <a:endParaRPr sz="4000" b="0" i="0" u="none" strike="noStrike" cap="none">
              <a:solidFill>
                <a:schemeClr val="dk1"/>
              </a:solidFill>
              <a:latin typeface="Calibri"/>
              <a:ea typeface="Calibri"/>
              <a:cs typeface="Calibri"/>
              <a:sym typeface="Calibri"/>
            </a:endParaRPr>
          </a:p>
        </p:txBody>
      </p:sp>
      <p:sp>
        <p:nvSpPr>
          <p:cNvPr id="501" name="Google Shape;501;g133502f7947_0_3882"/>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chemeClr val="dk1"/>
              </a:buClr>
              <a:buSzPts val="1000"/>
              <a:buFont typeface="Calibri"/>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133502f7947_0_3736"/>
          <p:cNvSpPr txBox="1">
            <a:spLocks noGrp="1"/>
          </p:cNvSpPr>
          <p:nvPr>
            <p:ph type="ctrTitle"/>
          </p:nvPr>
        </p:nvSpPr>
        <p:spPr>
          <a:xfrm>
            <a:off x="426720" y="1703680"/>
            <a:ext cx="11338500" cy="20061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1"/>
              </a:buClr>
              <a:buSzPts val="4500"/>
              <a:buFont typeface="Calibri"/>
              <a:buNone/>
            </a:pPr>
            <a:r>
              <a:rPr lang="en-US" sz="5867"/>
              <a:t>Additional Resources</a:t>
            </a:r>
            <a:endParaRPr sz="5867"/>
          </a:p>
        </p:txBody>
      </p:sp>
      <p:sp>
        <p:nvSpPr>
          <p:cNvPr id="507" name="Google Shape;507;g133502f7947_0_3736"/>
          <p:cNvSpPr txBox="1">
            <a:spLocks noGrp="1"/>
          </p:cNvSpPr>
          <p:nvPr>
            <p:ph type="subTitle" idx="1"/>
          </p:nvPr>
        </p:nvSpPr>
        <p:spPr>
          <a:xfrm>
            <a:off x="426720" y="3938257"/>
            <a:ext cx="11338500" cy="106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endParaRPr/>
          </a:p>
        </p:txBody>
      </p:sp>
      <p:sp>
        <p:nvSpPr>
          <p:cNvPr id="508" name="Google Shape;508;g133502f7947_0_3736"/>
          <p:cNvSpPr txBox="1">
            <a:spLocks noGrp="1"/>
          </p:cNvSpPr>
          <p:nvPr>
            <p:ph type="sldNum" idx="4294967295"/>
          </p:nvPr>
        </p:nvSpPr>
        <p:spPr>
          <a:xfrm>
            <a:off x="11916192" y="6585203"/>
            <a:ext cx="1539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alibri"/>
                <a:ea typeface="Calibri"/>
                <a:cs typeface="Calibri"/>
                <a:sym typeface="Calibri"/>
              </a:rPr>
              <a:t>36</a:t>
            </a:fld>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133502f7947_0_3587"/>
          <p:cNvSpPr txBox="1">
            <a:spLocks noGrp="1"/>
          </p:cNvSpPr>
          <p:nvPr>
            <p:ph type="title"/>
          </p:nvPr>
        </p:nvSpPr>
        <p:spPr>
          <a:xfrm>
            <a:off x="435345" y="16002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sz="3800"/>
              <a:t>PROGRESS Center Resources to Support the Development of High-Quality Educational Programming</a:t>
            </a:r>
            <a:endParaRPr sz="3800"/>
          </a:p>
        </p:txBody>
      </p:sp>
      <p:pic>
        <p:nvPicPr>
          <p:cNvPr id="517" name="Google Shape;517;g133502f7947_0_3587" descr="Website accordions showing Present levels of Academic Achievement and Functional Performance (PLAAFP), Measurable Annual Goals, Monitoring Plans, Specially Designed Instruction, Supplementary Aids and Services, Related Services, and Program Modifications &amp; Supports, Other Required Components, Additional Considerations, and IEP Teams with sample of IEP Tip Sheets &#10;"/>
          <p:cNvPicPr preferRelativeResize="0"/>
          <p:nvPr/>
        </p:nvPicPr>
        <p:blipFill rotWithShape="1">
          <a:blip r:embed="rId3">
            <a:alphaModFix/>
          </a:blip>
          <a:srcRect/>
          <a:stretch/>
        </p:blipFill>
        <p:spPr>
          <a:xfrm>
            <a:off x="1277007" y="1403015"/>
            <a:ext cx="9655176" cy="5013551"/>
          </a:xfrm>
          <a:prstGeom prst="rect">
            <a:avLst/>
          </a:prstGeom>
          <a:noFill/>
          <a:ln>
            <a:noFill/>
          </a:ln>
        </p:spPr>
      </p:pic>
      <p:sp>
        <p:nvSpPr>
          <p:cNvPr id="518" name="Google Shape;518;g133502f7947_0_3587"/>
          <p:cNvSpPr txBox="1">
            <a:spLocks noGrp="1"/>
          </p:cNvSpPr>
          <p:nvPr>
            <p:ph type="sldNum" idx="12"/>
          </p:nvPr>
        </p:nvSpPr>
        <p:spPr>
          <a:xfrm>
            <a:off x="11941840" y="6616521"/>
            <a:ext cx="273310" cy="153888"/>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133502f7947_0_3440"/>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076BD"/>
              </a:buClr>
              <a:buSzPts val="4000"/>
              <a:buFont typeface="Calibri"/>
              <a:buNone/>
            </a:pPr>
            <a:r>
              <a:rPr lang="en-US"/>
              <a:t>Find Your Parent Center</a:t>
            </a:r>
            <a:endParaRPr/>
          </a:p>
        </p:txBody>
      </p:sp>
      <p:sp>
        <p:nvSpPr>
          <p:cNvPr id="524" name="Google Shape;524;g133502f7947_0_3440"/>
          <p:cNvSpPr txBox="1">
            <a:spLocks noGrp="1"/>
          </p:cNvSpPr>
          <p:nvPr>
            <p:ph type="body" idx="1"/>
          </p:nvPr>
        </p:nvSpPr>
        <p:spPr>
          <a:xfrm>
            <a:off x="457200" y="1280160"/>
            <a:ext cx="5568600" cy="48462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800"/>
              <a:buNone/>
            </a:pPr>
            <a:r>
              <a:rPr lang="en-US"/>
              <a:t>Center for Parent Information and Resources: </a:t>
            </a:r>
            <a:r>
              <a:rPr lang="en-US" u="sng">
                <a:solidFill>
                  <a:schemeClr val="hlink"/>
                </a:solidFill>
                <a:hlinkClick r:id="rId3"/>
              </a:rPr>
              <a:t>www.parentcenterhub.org</a:t>
            </a:r>
            <a:endParaRPr/>
          </a:p>
          <a:p>
            <a:pPr marL="320040" lvl="0" indent="-129540" algn="l" rtl="0">
              <a:lnSpc>
                <a:spcPct val="100000"/>
              </a:lnSpc>
              <a:spcBef>
                <a:spcPts val="1800"/>
              </a:spcBef>
              <a:spcAft>
                <a:spcPts val="0"/>
              </a:spcAft>
              <a:buClr>
                <a:schemeClr val="dk1"/>
              </a:buClr>
              <a:buSzPts val="3000"/>
              <a:buNone/>
            </a:pPr>
            <a:endParaRPr sz="3000" b="1" i="1"/>
          </a:p>
        </p:txBody>
      </p:sp>
      <p:pic>
        <p:nvPicPr>
          <p:cNvPr id="525" name="Google Shape;525;g133502f7947_0_3440" descr="Center for Parent Information and Resources logo"/>
          <p:cNvPicPr preferRelativeResize="0"/>
          <p:nvPr/>
        </p:nvPicPr>
        <p:blipFill rotWithShape="1">
          <a:blip r:embed="rId4">
            <a:alphaModFix/>
          </a:blip>
          <a:srcRect/>
          <a:stretch/>
        </p:blipFill>
        <p:spPr>
          <a:xfrm>
            <a:off x="4669651" y="2013141"/>
            <a:ext cx="7246540" cy="3380358"/>
          </a:xfrm>
          <a:prstGeom prst="rect">
            <a:avLst/>
          </a:prstGeom>
          <a:noFill/>
          <a:ln>
            <a:noFill/>
          </a:ln>
        </p:spPr>
      </p:pic>
      <p:sp>
        <p:nvSpPr>
          <p:cNvPr id="526" name="Google Shape;526;g133502f7947_0_3440"/>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norm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33502f7947_0_3287"/>
          <p:cNvSpPr txBox="1">
            <a:spLocks noGrp="1"/>
          </p:cNvSpPr>
          <p:nvPr>
            <p:ph type="title"/>
          </p:nvPr>
        </p:nvSpPr>
        <p:spPr>
          <a:xfrm>
            <a:off x="457200" y="19032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Staying Connected With the </a:t>
            </a:r>
            <a:br>
              <a:rPr lang="en-US"/>
            </a:br>
            <a:r>
              <a:rPr lang="en-US"/>
              <a:t>PROGRESS Center</a:t>
            </a:r>
            <a:endParaRPr/>
          </a:p>
        </p:txBody>
      </p:sp>
      <p:sp>
        <p:nvSpPr>
          <p:cNvPr id="535" name="Google Shape;535;g133502f7947_0_3287"/>
          <p:cNvSpPr txBox="1">
            <a:spLocks noGrp="1"/>
          </p:cNvSpPr>
          <p:nvPr>
            <p:ph type="body" idx="1"/>
          </p:nvPr>
        </p:nvSpPr>
        <p:spPr>
          <a:xfrm>
            <a:off x="457200" y="1500919"/>
            <a:ext cx="3613500" cy="19281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800"/>
              <a:buNone/>
            </a:pPr>
            <a:r>
              <a:rPr lang="en-US"/>
              <a:t>Connect with us on </a:t>
            </a:r>
            <a:r>
              <a:rPr lang="en-US" u="sng">
                <a:solidFill>
                  <a:schemeClr val="hlink"/>
                </a:solidFill>
                <a:hlinkClick r:id="rId3"/>
              </a:rPr>
              <a:t>Facebook</a:t>
            </a:r>
            <a:r>
              <a:rPr lang="en-US"/>
              <a:t> and </a:t>
            </a:r>
            <a:r>
              <a:rPr lang="en-US" u="sng">
                <a:solidFill>
                  <a:schemeClr val="hlink"/>
                </a:solidFill>
                <a:hlinkClick r:id="rId4"/>
              </a:rPr>
              <a:t>Twitter</a:t>
            </a:r>
            <a:r>
              <a:rPr lang="en-US" sz="2800" b="1"/>
              <a:t> @k12progress</a:t>
            </a:r>
            <a:r>
              <a:rPr lang="en-US" sz="2800"/>
              <a:t>.</a:t>
            </a:r>
            <a:endParaRPr/>
          </a:p>
        </p:txBody>
      </p:sp>
      <p:pic>
        <p:nvPicPr>
          <p:cNvPr id="536" name="Google Shape;536;g133502f7947_0_3287" descr="Cover from Facebook for the PROGRESS Center showing two cartoon students with backpacks and a pencil and color scribbling. The title PROGRES Center and @k12progress"/>
          <p:cNvPicPr preferRelativeResize="0"/>
          <p:nvPr/>
        </p:nvPicPr>
        <p:blipFill rotWithShape="1">
          <a:blip r:embed="rId5">
            <a:alphaModFix/>
          </a:blip>
          <a:srcRect t="29163"/>
          <a:stretch/>
        </p:blipFill>
        <p:spPr>
          <a:xfrm>
            <a:off x="3906216" y="1830401"/>
            <a:ext cx="5427035" cy="1928081"/>
          </a:xfrm>
          <a:prstGeom prst="rect">
            <a:avLst/>
          </a:prstGeom>
          <a:noFill/>
          <a:ln w="9525" cap="flat" cmpd="sng">
            <a:solidFill>
              <a:srgbClr val="BFBFBF"/>
            </a:solidFill>
            <a:prstDash val="solid"/>
            <a:round/>
            <a:headEnd type="none" w="sm" len="sm"/>
            <a:tailEnd type="none" w="sm" len="sm"/>
          </a:ln>
        </p:spPr>
      </p:pic>
      <p:pic>
        <p:nvPicPr>
          <p:cNvPr id="537" name="Google Shape;537;g133502f7947_0_3287" descr="Cover of PROGRESS' Twitter page with a picture of a student with his hand raised and the words promoting progress for students with disabilities and the title the PROGRESS Center and @k12progress. "/>
          <p:cNvPicPr preferRelativeResize="0"/>
          <p:nvPr/>
        </p:nvPicPr>
        <p:blipFill rotWithShape="1">
          <a:blip r:embed="rId6">
            <a:alphaModFix/>
          </a:blip>
          <a:srcRect/>
          <a:stretch/>
        </p:blipFill>
        <p:spPr>
          <a:xfrm>
            <a:off x="7224513" y="258380"/>
            <a:ext cx="4691680" cy="2804134"/>
          </a:xfrm>
          <a:prstGeom prst="rect">
            <a:avLst/>
          </a:prstGeom>
          <a:noFill/>
          <a:ln w="9525" cap="flat" cmpd="sng">
            <a:solidFill>
              <a:srgbClr val="BFBFBF"/>
            </a:solidFill>
            <a:prstDash val="solid"/>
            <a:round/>
            <a:headEnd type="none" w="sm" len="sm"/>
            <a:tailEnd type="none" w="sm" len="sm"/>
          </a:ln>
        </p:spPr>
      </p:pic>
      <p:pic>
        <p:nvPicPr>
          <p:cNvPr id="538" name="Google Shape;538;g133502f7947_0_3287" descr="Image of the sign up for the newsletter from the PROGRESS homepage showing join our mailing list to get the latest updates, a space for first name, last name, and email and a button to join. "/>
          <p:cNvPicPr preferRelativeResize="0"/>
          <p:nvPr/>
        </p:nvPicPr>
        <p:blipFill rotWithShape="1">
          <a:blip r:embed="rId7">
            <a:alphaModFix/>
          </a:blip>
          <a:srcRect/>
          <a:stretch/>
        </p:blipFill>
        <p:spPr>
          <a:xfrm>
            <a:off x="380256" y="3988702"/>
            <a:ext cx="11612881" cy="1424581"/>
          </a:xfrm>
          <a:prstGeom prst="rect">
            <a:avLst/>
          </a:prstGeom>
          <a:noFill/>
          <a:ln>
            <a:noFill/>
          </a:ln>
        </p:spPr>
      </p:pic>
      <p:sp>
        <p:nvSpPr>
          <p:cNvPr id="539" name="Google Shape;539;g133502f7947_0_3287"/>
          <p:cNvSpPr/>
          <p:nvPr/>
        </p:nvSpPr>
        <p:spPr>
          <a:xfrm>
            <a:off x="1093650" y="5565851"/>
            <a:ext cx="10004700" cy="4899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sng" strike="noStrike" cap="none">
                <a:solidFill>
                  <a:srgbClr val="0070C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https://promotingprogress.org/news/connect-progress-center</a:t>
            </a:r>
            <a:r>
              <a:rPr lang="en-US" sz="2000" b="0" i="0" u="none" strike="noStrike" cap="none">
                <a:solidFill>
                  <a:srgbClr val="0070C0"/>
                </a:solidFill>
                <a:latin typeface="Calibri"/>
                <a:ea typeface="Calibri"/>
                <a:cs typeface="Calibri"/>
                <a:sym typeface="Calibri"/>
              </a:rPr>
              <a:t> </a:t>
            </a:r>
            <a:endParaRPr>
              <a:solidFill>
                <a:srgbClr val="0070C0"/>
              </a:solidFill>
            </a:endParaRPr>
          </a:p>
        </p:txBody>
      </p:sp>
      <p:sp>
        <p:nvSpPr>
          <p:cNvPr id="540" name="Google Shape;540;g133502f7947_0_3287"/>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33502f7947_0_2883"/>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Introduce Yourself!</a:t>
            </a:r>
            <a:endParaRPr/>
          </a:p>
        </p:txBody>
      </p:sp>
      <p:sp>
        <p:nvSpPr>
          <p:cNvPr id="192" name="Google Shape;192;g133502f7947_0_2883"/>
          <p:cNvSpPr txBox="1">
            <a:spLocks noGrp="1"/>
          </p:cNvSpPr>
          <p:nvPr>
            <p:ph type="body" idx="1"/>
          </p:nvPr>
        </p:nvSpPr>
        <p:spPr>
          <a:xfrm>
            <a:off x="457200" y="1280160"/>
            <a:ext cx="7447935" cy="4846200"/>
          </a:xfrm>
          <a:prstGeom prst="rect">
            <a:avLst/>
          </a:prstGeom>
          <a:noFill/>
          <a:ln>
            <a:noFill/>
          </a:ln>
        </p:spPr>
        <p:txBody>
          <a:bodyPr spcFirstLastPara="1" wrap="square" lIns="0" tIns="0" rIns="0" bIns="0" anchor="t" anchorCtr="0">
            <a:noAutofit/>
          </a:bodyPr>
          <a:lstStyle/>
          <a:p>
            <a:pPr marL="320040" lvl="0" indent="-320040" defTabSz="685800">
              <a:buClr>
                <a:schemeClr val="tx1"/>
              </a:buClr>
              <a:buSzPct val="100000"/>
              <a:buFont typeface="Times New Roman" panose="02020603050405020304" pitchFamily="18" charset="0"/>
              <a:buChar char="•"/>
            </a:pPr>
            <a:r>
              <a:rPr lang="en-US" kern="1200">
                <a:solidFill>
                  <a:schemeClr val="bg2"/>
                </a:solidFill>
                <a:latin typeface="Calibri" panose="020F0502020204030204" pitchFamily="34" charset="0"/>
                <a:cs typeface="Calibri" panose="020F0502020204030204" pitchFamily="34" charset="0"/>
              </a:rPr>
              <a:t>Poll: What is your current role that led you to this session? </a:t>
            </a:r>
          </a:p>
          <a:p>
            <a:pPr marL="320040" indent="-320040" defTabSz="685800">
              <a:buClr>
                <a:schemeClr val="tx1"/>
              </a:buClr>
              <a:buSzPct val="100000"/>
              <a:buFont typeface="Times New Roman" panose="02020603050405020304" pitchFamily="18" charset="0"/>
              <a:buChar char="•"/>
            </a:pPr>
            <a:r>
              <a:rPr lang="en-US" kern="1200">
                <a:solidFill>
                  <a:schemeClr val="bg2"/>
                </a:solidFill>
                <a:latin typeface="Calibri" panose="020F0502020204030204" pitchFamily="34" charset="0"/>
                <a:cs typeface="Calibri" panose="020F0502020204030204" pitchFamily="34" charset="0"/>
              </a:rPr>
              <a:t>Breakout session: Promoting collaboration</a:t>
            </a:r>
          </a:p>
          <a:p>
            <a:pPr marL="640080" lvl="1" indent="-320040" defTabSz="685800">
              <a:buClr>
                <a:schemeClr val="tx1"/>
              </a:buClr>
              <a:buSzTx/>
              <a:buFont typeface="Calibri" panose="020F0502020204030204" pitchFamily="34" charset="0"/>
              <a:buChar char="–"/>
            </a:pPr>
            <a:r>
              <a:rPr lang="en-US" kern="1200">
                <a:solidFill>
                  <a:schemeClr val="bg2"/>
                </a:solidFill>
                <a:latin typeface="Calibri" panose="020F0502020204030204" pitchFamily="34" charset="0"/>
                <a:cs typeface="Calibri" panose="020F0502020204030204" pitchFamily="34" charset="0"/>
              </a:rPr>
              <a:t>Briefly introduce yourself</a:t>
            </a:r>
          </a:p>
          <a:p>
            <a:pPr marL="640080" lvl="1" indent="-320040" defTabSz="685800">
              <a:buClr>
                <a:schemeClr val="tx1"/>
              </a:buClr>
              <a:buSzTx/>
              <a:buFont typeface="Calibri" panose="020F0502020204030204" pitchFamily="34" charset="0"/>
              <a:buChar char="–"/>
            </a:pPr>
            <a:r>
              <a:rPr lang="en-US" kern="1200">
                <a:solidFill>
                  <a:schemeClr val="bg2"/>
                </a:solidFill>
                <a:latin typeface="Calibri" panose="020F0502020204030204" pitchFamily="34" charset="0"/>
                <a:cs typeface="Calibri" panose="020F0502020204030204" pitchFamily="34" charset="0"/>
              </a:rPr>
              <a:t>Share a strategy that has worked for you to help enhance parent and school collaboration. </a:t>
            </a:r>
          </a:p>
        </p:txBody>
      </p:sp>
      <p:sp>
        <p:nvSpPr>
          <p:cNvPr id="193" name="Google Shape;193;g133502f7947_0_2883"/>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1026" name="Picture 2">
            <a:extLst>
              <a:ext uri="{FF2B5EF4-FFF2-40B4-BE49-F238E27FC236}">
                <a16:creationId xmlns:a16="http://schemas.microsoft.com/office/drawing/2014/main" id="{21B44409-0ABC-EF92-F364-ECB9C960C81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026" y="1674900"/>
            <a:ext cx="4013065" cy="2838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f462f5b194_0_0"/>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Disclaimer</a:t>
            </a:r>
            <a:endParaRPr/>
          </a:p>
        </p:txBody>
      </p:sp>
      <p:sp>
        <p:nvSpPr>
          <p:cNvPr id="546" name="Google Shape;546;gf462f5b194_0_0"/>
          <p:cNvSpPr txBox="1">
            <a:spLocks noGrp="1"/>
          </p:cNvSpPr>
          <p:nvPr>
            <p:ph type="body" idx="1"/>
          </p:nvPr>
        </p:nvSpPr>
        <p:spPr>
          <a:xfrm>
            <a:off x="457200" y="1280160"/>
            <a:ext cx="11338500" cy="484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800"/>
              <a:buNone/>
            </a:pPr>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endParaRPr/>
          </a:p>
          <a:p>
            <a:pPr marL="0" lvl="0" indent="0" algn="l" rtl="0">
              <a:lnSpc>
                <a:spcPct val="100000"/>
              </a:lnSpc>
              <a:spcBef>
                <a:spcPts val="1800"/>
              </a:spcBef>
              <a:spcAft>
                <a:spcPts val="0"/>
              </a:spcAft>
              <a:buSzPts val="2800"/>
              <a:buNone/>
            </a:pPr>
            <a:endParaRPr/>
          </a:p>
        </p:txBody>
      </p:sp>
      <p:sp>
        <p:nvSpPr>
          <p:cNvPr id="547" name="Google Shape;547;gf462f5b194_0_0"/>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2" name="Title 1">
            <a:extLst>
              <a:ext uri="{FF2B5EF4-FFF2-40B4-BE49-F238E27FC236}">
                <a16:creationId xmlns:a16="http://schemas.microsoft.com/office/drawing/2014/main" id="{83761A8D-C1B1-7F5E-9D17-E6367F04118E}"/>
              </a:ext>
            </a:extLst>
          </p:cNvPr>
          <p:cNvSpPr>
            <a:spLocks noGrp="1"/>
          </p:cNvSpPr>
          <p:nvPr>
            <p:ph type="ctrTitle"/>
          </p:nvPr>
        </p:nvSpPr>
        <p:spPr>
          <a:xfrm>
            <a:off x="426719" y="-307777"/>
            <a:ext cx="5581229" cy="307777"/>
          </a:xfrm>
        </p:spPr>
        <p:txBody>
          <a:bodyPr spcFirstLastPara="1" wrap="square" lIns="0" tIns="0" rIns="0" bIns="0" anchor="b" anchorCtr="0">
            <a:spAutoFit/>
          </a:bodyPr>
          <a:lstStyle/>
          <a:p>
            <a:r>
              <a:rPr lang="en-US"/>
              <a:t>Contact</a:t>
            </a:r>
          </a:p>
        </p:txBody>
      </p:sp>
      <p:sp>
        <p:nvSpPr>
          <p:cNvPr id="556" name="Google Shape;556;p20"/>
          <p:cNvSpPr txBox="1">
            <a:spLocks noGrp="1"/>
          </p:cNvSpPr>
          <p:nvPr>
            <p:ph type="subTitle" idx="1"/>
          </p:nvPr>
        </p:nvSpPr>
        <p:spPr>
          <a:xfrm>
            <a:off x="426719" y="953742"/>
            <a:ext cx="5581229" cy="24622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endParaRPr/>
          </a:p>
          <a:p>
            <a:pPr marL="0" lvl="0" indent="0" algn="l" rtl="0">
              <a:lnSpc>
                <a:spcPct val="100000"/>
              </a:lnSpc>
              <a:spcBef>
                <a:spcPts val="0"/>
              </a:spcBef>
              <a:spcAft>
                <a:spcPts val="0"/>
              </a:spcAft>
              <a:buSzPts val="2000"/>
              <a:buNone/>
            </a:pPr>
            <a:endParaRPr/>
          </a:p>
          <a:p>
            <a:pPr marL="0" lvl="0" indent="0" algn="l" rtl="0">
              <a:lnSpc>
                <a:spcPct val="100000"/>
              </a:lnSpc>
              <a:spcBef>
                <a:spcPts val="0"/>
              </a:spcBef>
              <a:spcAft>
                <a:spcPts val="0"/>
              </a:spcAft>
              <a:buSzPts val="2000"/>
              <a:buNone/>
            </a:pPr>
            <a:endParaRPr/>
          </a:p>
          <a:p>
            <a:pPr marL="0" lvl="0" indent="0" algn="l" rtl="0">
              <a:spcBef>
                <a:spcPts val="0"/>
              </a:spcBef>
              <a:spcAft>
                <a:spcPts val="0"/>
              </a:spcAft>
              <a:buSzPts val="2000"/>
              <a:buNone/>
            </a:pPr>
            <a:r>
              <a:rPr lang="en-US"/>
              <a:t>1400 Crystal Drive, 10th Floor</a:t>
            </a:r>
            <a:endParaRPr/>
          </a:p>
          <a:p>
            <a:pPr marL="0" lvl="0" indent="0" algn="l" rtl="0">
              <a:lnSpc>
                <a:spcPct val="125000"/>
              </a:lnSpc>
              <a:spcBef>
                <a:spcPts val="0"/>
              </a:spcBef>
              <a:spcAft>
                <a:spcPts val="0"/>
              </a:spcAft>
              <a:buSzPts val="2000"/>
              <a:buNone/>
            </a:pPr>
            <a:r>
              <a:rPr lang="en-US"/>
              <a:t>Arlington, VA 22202-3289</a:t>
            </a:r>
            <a:endParaRPr/>
          </a:p>
          <a:p>
            <a:pPr marL="0" lvl="0" indent="0" algn="l" rtl="0">
              <a:lnSpc>
                <a:spcPct val="100000"/>
              </a:lnSpc>
              <a:spcBef>
                <a:spcPts val="0"/>
              </a:spcBef>
              <a:spcAft>
                <a:spcPts val="0"/>
              </a:spcAft>
              <a:buSzPts val="2000"/>
              <a:buNone/>
            </a:pPr>
            <a:r>
              <a:rPr lang="en-US"/>
              <a:t>202.403.5000</a:t>
            </a:r>
            <a:endParaRPr/>
          </a:p>
          <a:p>
            <a:pPr marL="0" lvl="0" indent="0" algn="l" rtl="0">
              <a:lnSpc>
                <a:spcPct val="100000"/>
              </a:lnSpc>
              <a:spcBef>
                <a:spcPts val="0"/>
              </a:spcBef>
              <a:spcAft>
                <a:spcPts val="0"/>
              </a:spcAft>
              <a:buSzPts val="2000"/>
              <a:buNone/>
            </a:pPr>
            <a:r>
              <a:rPr lang="en-US"/>
              <a:t>progresscenter@air.org</a:t>
            </a:r>
            <a:endParaRPr/>
          </a:p>
          <a:p>
            <a:pPr marL="0" lvl="0" indent="0" algn="l" rtl="0">
              <a:lnSpc>
                <a:spcPct val="100000"/>
              </a:lnSpc>
              <a:spcBef>
                <a:spcPts val="0"/>
              </a:spcBef>
              <a:spcAft>
                <a:spcPts val="0"/>
              </a:spcAft>
              <a:buSzPts val="2000"/>
              <a:buNone/>
            </a:pPr>
            <a:r>
              <a:rPr lang="en-US"/>
              <a:t>promotingprogress.org  |  www.air.org</a:t>
            </a:r>
            <a:endParaRPr/>
          </a:p>
        </p:txBody>
      </p:sp>
      <p:sp>
        <p:nvSpPr>
          <p:cNvPr id="557" name="Google Shape;557;p20"/>
          <p:cNvSpPr txBox="1">
            <a:spLocks noGrp="1"/>
          </p:cNvSpPr>
          <p:nvPr>
            <p:ph type="body" idx="2"/>
          </p:nvPr>
        </p:nvSpPr>
        <p:spPr>
          <a:xfrm>
            <a:off x="948267" y="3799939"/>
            <a:ext cx="5055236" cy="74635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800"/>
              <a:buNone/>
            </a:pPr>
            <a:r>
              <a:rPr lang="en-US" u="sng">
                <a:solidFill>
                  <a:schemeClr val="hlink"/>
                </a:solidFill>
                <a:hlinkClick r:id="rId3"/>
              </a:rPr>
              <a:t>https://www.facebook.com/k12PROGRESS/</a:t>
            </a:r>
            <a:r>
              <a:rPr lang="en-US"/>
              <a:t> </a:t>
            </a:r>
            <a:endParaRPr/>
          </a:p>
          <a:p>
            <a:pPr marL="0" lvl="0" indent="0" algn="l" rtl="0">
              <a:lnSpc>
                <a:spcPct val="100000"/>
              </a:lnSpc>
              <a:spcBef>
                <a:spcPts val="1800"/>
              </a:spcBef>
              <a:spcAft>
                <a:spcPts val="0"/>
              </a:spcAft>
              <a:buSzPts val="1800"/>
              <a:buNone/>
            </a:pPr>
            <a:r>
              <a:rPr lang="en-US" u="sng">
                <a:solidFill>
                  <a:schemeClr val="hlink"/>
                </a:solidFill>
                <a:hlinkClick r:id="rId4"/>
              </a:rPr>
              <a:t>https://twitter.com/K12PROGRESS</a:t>
            </a:r>
            <a:endParaRPr/>
          </a:p>
        </p:txBody>
      </p:sp>
      <p:sp>
        <p:nvSpPr>
          <p:cNvPr id="558" name="Google Shape;558;p20"/>
          <p:cNvSpPr txBox="1">
            <a:spLocks noGrp="1"/>
          </p:cNvSpPr>
          <p:nvPr>
            <p:ph type="body" idx="3"/>
          </p:nvPr>
        </p:nvSpPr>
        <p:spPr>
          <a:xfrm>
            <a:off x="427038" y="6187989"/>
            <a:ext cx="7825140" cy="507831"/>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700"/>
              <a:buNone/>
            </a:pPr>
            <a:r>
              <a:rPr lang="en-US"/>
              <a:t>Notice of Trademark: “American Institutes for Research” and “AIR” are registered trademarks. All other brand, product, or company names are trademarks or registered trademarks of their respective owners.</a:t>
            </a:r>
            <a:endParaRPr/>
          </a:p>
          <a:p>
            <a:pPr marL="0" lvl="0" indent="0" algn="l" rtl="0">
              <a:lnSpc>
                <a:spcPct val="100000"/>
              </a:lnSpc>
              <a:spcBef>
                <a:spcPts val="600"/>
              </a:spcBef>
              <a:spcAft>
                <a:spcPts val="0"/>
              </a:spcAft>
              <a:buSzPts val="700"/>
              <a:buNone/>
            </a:pPr>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endParaRPr/>
          </a:p>
        </p:txBody>
      </p:sp>
      <p:sp>
        <p:nvSpPr>
          <p:cNvPr id="559" name="Google Shape;559;p20"/>
          <p:cNvSpPr txBox="1">
            <a:spLocks noGrp="1"/>
          </p:cNvSpPr>
          <p:nvPr>
            <p:ph type="body" idx="4"/>
          </p:nvPr>
        </p:nvSpPr>
        <p:spPr>
          <a:xfrm>
            <a:off x="11136719" y="6588098"/>
            <a:ext cx="538610" cy="107722"/>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700"/>
              <a:buNone/>
            </a:pPr>
            <a:r>
              <a:rPr lang="en-US"/>
              <a:t>18714_07/22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a:spLocks noGrp="1"/>
          </p:cNvSpPr>
          <p:nvPr>
            <p:ph type="ctrTitle"/>
          </p:nvPr>
        </p:nvSpPr>
        <p:spPr>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32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Parent </a:t>
            </a:r>
            <a:r>
              <a:rPr lang="en-US"/>
              <a:t>Perspectives and Experiences </a:t>
            </a:r>
          </a:p>
        </p:txBody>
      </p:sp>
      <p:sp>
        <p:nvSpPr>
          <p:cNvPr id="202" name="Google Shape;202;p5"/>
          <p:cNvSpPr txBox="1">
            <a:spLocks noGrp="1"/>
          </p:cNvSpPr>
          <p:nvPr>
            <p:ph type="subTitle" idx="1"/>
          </p:nvPr>
        </p:nvSpPr>
        <p:spPr>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endParaRPr/>
          </a:p>
        </p:txBody>
      </p:sp>
      <p:sp>
        <p:nvSpPr>
          <p:cNvPr id="203" name="Google Shape;203;p5"/>
          <p:cNvSpPr txBox="1">
            <a:spLocks noGrp="1"/>
          </p:cNvSpPr>
          <p:nvPr>
            <p:ph type="sldNum" idx="12"/>
          </p:nvPr>
        </p:nvSpPr>
        <p:spPr>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33502f7947_0_130"/>
          <p:cNvSpPr txBox="1">
            <a:spLocks noGrp="1"/>
          </p:cNvSpPr>
          <p:nvPr>
            <p:ph type="title"/>
          </p:nvPr>
        </p:nvSpPr>
        <p:spPr>
          <a:xfrm>
            <a:off x="457200" y="0"/>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t>Parent Perspectives and Experiences</a:t>
            </a:r>
            <a:endParaRPr/>
          </a:p>
        </p:txBody>
      </p:sp>
      <p:pic>
        <p:nvPicPr>
          <p:cNvPr id="212" name="Google Shape;212;g133502f7947_0_130" descr="Screenshot of Perspectives and Experiences with Special Education report"/>
          <p:cNvPicPr preferRelativeResize="0">
            <a:picLocks noGrp="1"/>
          </p:cNvPicPr>
          <p:nvPr>
            <p:ph type="body" idx="1"/>
          </p:nvPr>
        </p:nvPicPr>
        <p:blipFill rotWithShape="1">
          <a:blip r:embed="rId3">
            <a:alphaModFix/>
          </a:blip>
          <a:srcRect/>
          <a:stretch/>
        </p:blipFill>
        <p:spPr>
          <a:xfrm>
            <a:off x="4185300" y="1284438"/>
            <a:ext cx="3821400" cy="4947300"/>
          </a:xfrm>
          <a:prstGeom prst="rect">
            <a:avLst/>
          </a:prstGeom>
          <a:noFill/>
          <a:ln w="9525" cap="flat" cmpd="sng">
            <a:solidFill>
              <a:schemeClr val="dk2"/>
            </a:solidFill>
            <a:prstDash val="solid"/>
            <a:round/>
            <a:headEnd type="none" w="sm" len="sm"/>
            <a:tailEnd type="none" w="sm" len="sm"/>
          </a:ln>
        </p:spPr>
      </p:pic>
      <p:sp>
        <p:nvSpPr>
          <p:cNvPr id="213" name="Google Shape;213;g133502f7947_0_130"/>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g13478686fed_0_33"/>
          <p:cNvSpPr txBox="1">
            <a:spLocks noGrp="1"/>
          </p:cNvSpPr>
          <p:nvPr>
            <p:ph type="title"/>
          </p:nvPr>
        </p:nvSpPr>
        <p:spPr>
          <a:xfrm>
            <a:off x="531275" y="3273475"/>
            <a:ext cx="10888800" cy="7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a:solidFill>
                  <a:srgbClr val="005D95"/>
                </a:solidFill>
              </a:rPr>
              <a:t>Tools</a:t>
            </a:r>
            <a:endParaRPr b="1">
              <a:solidFill>
                <a:srgbClr val="005D95"/>
              </a:solidFill>
            </a:endParaRPr>
          </a:p>
        </p:txBody>
      </p:sp>
      <p:pic>
        <p:nvPicPr>
          <p:cNvPr id="4" name="Picture 3" descr="Screenshot of PROGRESS IEP resource">
            <a:extLst>
              <a:ext uri="{FF2B5EF4-FFF2-40B4-BE49-F238E27FC236}">
                <a16:creationId xmlns:a16="http://schemas.microsoft.com/office/drawing/2014/main" id="{3F7733B4-7D2C-76F2-3725-7EC30CC95FDA}"/>
              </a:ext>
            </a:extLst>
          </p:cNvPr>
          <p:cNvPicPr>
            <a:picLocks noChangeAspect="1"/>
          </p:cNvPicPr>
          <p:nvPr/>
        </p:nvPicPr>
        <p:blipFill>
          <a:blip r:embed="rId3"/>
          <a:stretch>
            <a:fillRect/>
          </a:stretch>
        </p:blipFill>
        <p:spPr>
          <a:xfrm>
            <a:off x="372537" y="1031732"/>
            <a:ext cx="4428902" cy="2408900"/>
          </a:xfrm>
          <a:prstGeom prst="rect">
            <a:avLst/>
          </a:prstGeom>
          <a:ln>
            <a:solidFill>
              <a:schemeClr val="tx1"/>
            </a:solidFill>
          </a:ln>
        </p:spPr>
      </p:pic>
      <p:pic>
        <p:nvPicPr>
          <p:cNvPr id="6" name="Picture 5" descr="Screenshot of PROGRESS IEP resource">
            <a:extLst>
              <a:ext uri="{FF2B5EF4-FFF2-40B4-BE49-F238E27FC236}">
                <a16:creationId xmlns:a16="http://schemas.microsoft.com/office/drawing/2014/main" id="{A6B8D9BC-5184-BF38-0BC0-099251450F0A}"/>
              </a:ext>
            </a:extLst>
          </p:cNvPr>
          <p:cNvPicPr>
            <a:picLocks noChangeAspect="1"/>
          </p:cNvPicPr>
          <p:nvPr/>
        </p:nvPicPr>
        <p:blipFill>
          <a:blip r:embed="rId4"/>
          <a:stretch>
            <a:fillRect/>
          </a:stretch>
        </p:blipFill>
        <p:spPr>
          <a:xfrm>
            <a:off x="318577" y="3595103"/>
            <a:ext cx="4545357" cy="1880539"/>
          </a:xfrm>
          <a:prstGeom prst="rect">
            <a:avLst/>
          </a:prstGeom>
        </p:spPr>
      </p:pic>
      <p:pic>
        <p:nvPicPr>
          <p:cNvPr id="3" name="Picture 2" descr="Screenshot of IEP tip sheet">
            <a:extLst>
              <a:ext uri="{FF2B5EF4-FFF2-40B4-BE49-F238E27FC236}">
                <a16:creationId xmlns:a16="http://schemas.microsoft.com/office/drawing/2014/main" id="{75BF250E-BBF5-48CD-D460-43D61CC9489C}"/>
              </a:ext>
            </a:extLst>
          </p:cNvPr>
          <p:cNvPicPr>
            <a:picLocks noChangeAspect="1"/>
          </p:cNvPicPr>
          <p:nvPr/>
        </p:nvPicPr>
        <p:blipFill>
          <a:blip r:embed="rId5"/>
          <a:stretch>
            <a:fillRect/>
          </a:stretch>
        </p:blipFill>
        <p:spPr>
          <a:xfrm>
            <a:off x="7398693" y="445050"/>
            <a:ext cx="3868980" cy="5491924"/>
          </a:xfrm>
          <a:prstGeom prst="rect">
            <a:avLst/>
          </a:prstGeom>
        </p:spPr>
      </p:pic>
      <p:pic>
        <p:nvPicPr>
          <p:cNvPr id="10" name="Google Shape;270;g13478686fed_0_61">
            <a:extLst>
              <a:ext uri="{FF2B5EF4-FFF2-40B4-BE49-F238E27FC236}">
                <a16:creationId xmlns:a16="http://schemas.microsoft.com/office/drawing/2014/main" id="{4866DF45-26A2-F8C1-128B-F79657B0E3BA}"/>
              </a:ext>
              <a:ext uri="{C183D7F6-B498-43B3-948B-1728B52AA6E4}">
                <adec:decorative xmlns:adec="http://schemas.microsoft.com/office/drawing/2017/decorative" val="1"/>
              </a:ext>
            </a:extLst>
          </p:cNvPr>
          <p:cNvPicPr preferRelativeResize="0"/>
          <p:nvPr/>
        </p:nvPicPr>
        <p:blipFill rotWithShape="1">
          <a:blip r:embed="rId6">
            <a:alphaModFix amt="44000"/>
          </a:blip>
          <a:srcRect l="33548" t="8165" r="32601" b="30204"/>
          <a:stretch/>
        </p:blipFill>
        <p:spPr>
          <a:xfrm>
            <a:off x="4953841" y="1000087"/>
            <a:ext cx="2400633" cy="2469663"/>
          </a:xfrm>
          <a:prstGeom prst="rect">
            <a:avLst/>
          </a:prstGeom>
          <a:noFill/>
          <a:ln>
            <a:noFill/>
          </a:ln>
        </p:spPr>
      </p:pic>
      <p:sp>
        <p:nvSpPr>
          <p:cNvPr id="221" name="Google Shape;221;g13478686fed_0_33"/>
          <p:cNvSpPr txBox="1">
            <a:spLocks noGrp="1"/>
          </p:cNvSpPr>
          <p:nvPr>
            <p:ph type="sldNum" idx="12"/>
          </p:nvPr>
        </p:nvSpPr>
        <p:spPr>
          <a:xfrm>
            <a:off x="11916192" y="6585203"/>
            <a:ext cx="1539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33502f7947_0_3250"/>
          <p:cNvSpPr txBox="1">
            <a:spLocks noGrp="1"/>
          </p:cNvSpPr>
          <p:nvPr>
            <p:ph type="ctrTitle"/>
          </p:nvPr>
        </p:nvSpPr>
        <p:spPr>
          <a:xfrm>
            <a:off x="426720" y="1703680"/>
            <a:ext cx="11338500" cy="20061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3200"/>
              <a:buNone/>
            </a:pPr>
            <a:r>
              <a:rPr lang="en-US"/>
              <a:t>Promote Meaningful Engagement</a:t>
            </a:r>
          </a:p>
        </p:txBody>
      </p:sp>
      <p:sp>
        <p:nvSpPr>
          <p:cNvPr id="230" name="Google Shape;230;g133502f7947_0_3250"/>
          <p:cNvSpPr txBox="1">
            <a:spLocks noGrp="1"/>
          </p:cNvSpPr>
          <p:nvPr>
            <p:ph type="subTitle" idx="1"/>
          </p:nvPr>
        </p:nvSpPr>
        <p:spPr>
          <a:xfrm>
            <a:off x="426720" y="3938257"/>
            <a:ext cx="11338500" cy="106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200"/>
              <a:buNone/>
            </a:pPr>
            <a:endParaRPr/>
          </a:p>
        </p:txBody>
      </p:sp>
      <p:sp>
        <p:nvSpPr>
          <p:cNvPr id="231" name="Google Shape;231;g133502f7947_0_3250"/>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33502f7947_0_1216"/>
          <p:cNvSpPr txBox="1">
            <a:spLocks noGrp="1"/>
          </p:cNvSpPr>
          <p:nvPr>
            <p:ph type="title"/>
          </p:nvPr>
        </p:nvSpPr>
        <p:spPr>
          <a:xfrm>
            <a:off x="457200" y="-23773"/>
            <a:ext cx="113385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4"/>
                  </a:ext>
                </a:extLst>
              </a:rPr>
              <a:t>Promote </a:t>
            </a:r>
            <a:r>
              <a:rPr lang="en-US"/>
              <a:t>Meaningful Engagement: Parent Perspectives</a:t>
            </a:r>
          </a:p>
        </p:txBody>
      </p:sp>
      <p:pic>
        <p:nvPicPr>
          <p:cNvPr id="240" name="Google Shape;240;g133502f7947_0_1216" descr="Same graph as previous slide. "/>
          <p:cNvPicPr preferRelativeResize="0"/>
          <p:nvPr/>
        </p:nvPicPr>
        <p:blipFill rotWithShape="1">
          <a:blip r:embed="rId3">
            <a:alphaModFix/>
          </a:blip>
          <a:srcRect/>
          <a:stretch/>
        </p:blipFill>
        <p:spPr>
          <a:xfrm>
            <a:off x="276453" y="1364060"/>
            <a:ext cx="11639100" cy="2402700"/>
          </a:xfrm>
          <a:prstGeom prst="rect">
            <a:avLst/>
          </a:prstGeom>
          <a:noFill/>
          <a:ln>
            <a:noFill/>
          </a:ln>
        </p:spPr>
      </p:pic>
      <p:sp>
        <p:nvSpPr>
          <p:cNvPr id="241" name="Google Shape;241;g133502f7947_0_1216"/>
          <p:cNvSpPr/>
          <p:nvPr/>
        </p:nvSpPr>
        <p:spPr>
          <a:xfrm>
            <a:off x="692850" y="4152725"/>
            <a:ext cx="10806300" cy="1800000"/>
          </a:xfrm>
          <a:prstGeom prst="roundRect">
            <a:avLst>
              <a:gd name="adj" fmla="val 16667"/>
            </a:avLst>
          </a:prstGeom>
          <a:solidFill>
            <a:schemeClr val="accent1"/>
          </a:solidFill>
          <a:ln w="12700" cap="flat" cmpd="sng">
            <a:solidFill>
              <a:srgbClr val="00568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400">
                <a:solidFill>
                  <a:schemeClr val="lt1"/>
                </a:solidFill>
                <a:latin typeface="Calibri"/>
                <a:ea typeface="Calibri"/>
                <a:cs typeface="Calibri"/>
                <a:sym typeface="Calibri"/>
              </a:rPr>
              <a:t>P</a:t>
            </a:r>
            <a:r>
              <a:rPr lang="en-US" sz="2400" b="0" i="0" u="none" strike="noStrike" cap="none">
                <a:solidFill>
                  <a:schemeClr val="lt1"/>
                </a:solidFill>
                <a:latin typeface="Calibri"/>
                <a:ea typeface="Calibri"/>
                <a:cs typeface="Calibri"/>
                <a:sym typeface="Calibri"/>
              </a:rPr>
              <a:t>arents and caregivers (37%) did not feel </a:t>
            </a:r>
            <a:r>
              <a:rPr lang="en-US" sz="2400" b="1" i="0" u="none" strike="noStrike" cap="none">
                <a:solidFill>
                  <a:schemeClr val="lt1"/>
                </a:solidFill>
                <a:latin typeface="Calibri"/>
                <a:ea typeface="Calibri"/>
                <a:cs typeface="Calibri"/>
                <a:sym typeface="Calibri"/>
              </a:rPr>
              <a:t>meaningfully involved</a:t>
            </a:r>
            <a:r>
              <a:rPr lang="en-US" sz="2400" b="0" i="0" u="none" strike="noStrike" cap="none">
                <a:solidFill>
                  <a:schemeClr val="lt1"/>
                </a:solidFill>
                <a:latin typeface="Calibri"/>
                <a:ea typeface="Calibri"/>
                <a:cs typeface="Calibri"/>
                <a:sym typeface="Calibri"/>
              </a:rPr>
              <a:t> in the development of their child’s IEP, describing opportunities to ask questions and offer suggestions as the IEP team discussed goals, supports, and student needs (</a:t>
            </a:r>
            <a:r>
              <a:rPr lang="en-US" sz="2400" b="0" i="1" u="none" strike="noStrike" cap="none">
                <a:solidFill>
                  <a:schemeClr val="lt1"/>
                </a:solidFill>
                <a:latin typeface="Calibri"/>
                <a:ea typeface="Calibri"/>
                <a:cs typeface="Calibri"/>
                <a:sym typeface="Calibri"/>
              </a:rPr>
              <a:t>n</a:t>
            </a:r>
            <a:r>
              <a:rPr lang="en-US" sz="2400" b="0" i="0" u="none" strike="noStrike" cap="none">
                <a:solidFill>
                  <a:schemeClr val="lt1"/>
                </a:solidFill>
                <a:latin typeface="Calibri"/>
                <a:ea typeface="Calibri"/>
                <a:cs typeface="Calibri"/>
                <a:sym typeface="Calibri"/>
              </a:rPr>
              <a:t> = 32). </a:t>
            </a:r>
            <a:endParaRPr sz="2400" b="1" i="1" u="none" strike="noStrike" cap="none">
              <a:solidFill>
                <a:schemeClr val="lt1"/>
              </a:solidFill>
              <a:latin typeface="Calibri"/>
              <a:ea typeface="Calibri"/>
              <a:cs typeface="Calibri"/>
              <a:sym typeface="Calibri"/>
            </a:endParaRPr>
          </a:p>
        </p:txBody>
      </p:sp>
      <p:sp>
        <p:nvSpPr>
          <p:cNvPr id="242" name="Google Shape;242;g133502f7947_0_1216"/>
          <p:cNvSpPr txBox="1">
            <a:spLocks noGrp="1"/>
          </p:cNvSpPr>
          <p:nvPr>
            <p:ph type="sldNum" idx="12"/>
          </p:nvPr>
        </p:nvSpPr>
        <p:spPr>
          <a:xfrm>
            <a:off x="11916192"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6" ma:contentTypeDescription="Create a new document." ma:contentTypeScope="" ma:versionID="0879604a2caf4d776bf2b78a599994dd">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c64a5d52b02fd1b30c660cf0b6f6c639"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Peterson, Amy</DisplayName>
        <AccountId>14</AccountId>
        <AccountType/>
      </UserInfo>
      <UserInfo>
        <DisplayName>Hirt, Stacy</DisplayName>
        <AccountId>44</AccountId>
        <AccountType/>
      </UserInfo>
      <UserInfo>
        <DisplayName>Nicole Bucka</DisplayName>
        <AccountId>105</AccountId>
        <AccountType/>
      </UserInfo>
      <UserInfo>
        <DisplayName>Marken, Alexandra</DisplayName>
        <AccountId>60</AccountId>
        <AccountType/>
      </UserInfo>
      <UserInfo>
        <DisplayName>Bailey, Tessie</DisplayName>
        <AccountId>16</AccountId>
        <AccountType/>
      </UserInfo>
    </SharedWithUsers>
  </documentManagement>
</p:properties>
</file>

<file path=customXml/itemProps1.xml><?xml version="1.0" encoding="utf-8"?>
<ds:datastoreItem xmlns:ds="http://schemas.openxmlformats.org/officeDocument/2006/customXml" ds:itemID="{A790CC7F-113D-4333-BA7C-139F0A08E69C}">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1C4B22-957A-4CC3-B37F-84C8873CB7E4}">
  <ds:schemaRefs>
    <ds:schemaRef ds:uri="http://schemas.microsoft.com/sharepoint/v3/contenttype/forms"/>
  </ds:schemaRefs>
</ds:datastoreItem>
</file>

<file path=customXml/itemProps3.xml><?xml version="1.0" encoding="utf-8"?>
<ds:datastoreItem xmlns:ds="http://schemas.openxmlformats.org/officeDocument/2006/customXml" ds:itemID="{FDB7A12F-BD13-4289-81F9-B4E30FF366A8}">
  <ds:schemaRefs>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http://schemas.openxmlformats.org/package/2006/metadata/core-properties"/>
    <ds:schemaRef ds:uri="4a50c3af-328d-4c26-9632-e6dd7a90b192"/>
    <ds:schemaRef ds:uri="http://schemas.microsoft.com/office/infopath/2007/PartnerControls"/>
    <ds:schemaRef ds:uri="9a29b55a-3458-43b1-b5f5-8a06b1b8343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1729</Words>
  <Application>Microsoft Office PowerPoint</Application>
  <PresentationFormat>Widescreen</PresentationFormat>
  <Paragraphs>216</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Times New Roman</vt:lpstr>
      <vt:lpstr>Gill Sans</vt:lpstr>
      <vt:lpstr>Calibri</vt:lpstr>
      <vt:lpstr>Wingdings</vt:lpstr>
      <vt:lpstr>Arial Narrow</vt:lpstr>
      <vt:lpstr>Arial</vt:lpstr>
      <vt:lpstr>PROGRESS Center</vt:lpstr>
      <vt:lpstr>Collaboration Compass</vt:lpstr>
      <vt:lpstr>Meet the Presenters</vt:lpstr>
      <vt:lpstr>Session Outcomes</vt:lpstr>
      <vt:lpstr>Introduce Yourself!</vt:lpstr>
      <vt:lpstr>Parent Perspectives and Experiences </vt:lpstr>
      <vt:lpstr>Parent Perspectives and Experiences</vt:lpstr>
      <vt:lpstr>Tools</vt:lpstr>
      <vt:lpstr>Promote Meaningful Engagement</vt:lpstr>
      <vt:lpstr>Promote Meaningful Engagement: Parent Perspectives</vt:lpstr>
      <vt:lpstr>Promote Meaningful Engagement: Parent Quote</vt:lpstr>
      <vt:lpstr>Promote Meaningful Engagement: Tips for PROGRESS</vt:lpstr>
      <vt:lpstr>IEP Tip Sheet for Parents: The IEP Team</vt:lpstr>
      <vt:lpstr>IEP Team resources</vt:lpstr>
      <vt:lpstr>Stories From the Classroom</vt:lpstr>
      <vt:lpstr>Engage Families in Determining Individualization of Supports</vt:lpstr>
      <vt:lpstr>Engage Families in Determining Individualization of Supports: Parent Perspectives</vt:lpstr>
      <vt:lpstr>Engage Families in Determining Individualization of Supports: Parent Quotes</vt:lpstr>
      <vt:lpstr>Engage Families in Determining Individualization of Supports: Tips for PROGRESS</vt:lpstr>
      <vt:lpstr>IEP Team Resources Continued</vt:lpstr>
      <vt:lpstr>Overview of the Statement of Services and Aids</vt:lpstr>
      <vt:lpstr>Provide Regular and Meaningful Access to Progress Data </vt:lpstr>
      <vt:lpstr>Provide Regular and Meaningful Access to Progress Data: Parent Perspective</vt:lpstr>
      <vt:lpstr>Provide Regular and Meaningful Access to Progress Data: Parent Quote</vt:lpstr>
      <vt:lpstr>Provide Regular and Meaningful Access to Progress Data: Tips for PROGRESS</vt:lpstr>
      <vt:lpstr>IEP Team Meeting Guide resource</vt:lpstr>
      <vt:lpstr>Monitoring Plan Resources</vt:lpstr>
      <vt:lpstr>Rhode Island</vt:lpstr>
      <vt:lpstr>BRIDGE-RI </vt:lpstr>
      <vt:lpstr>BRIDGE-RI</vt:lpstr>
      <vt:lpstr>PACER videos</vt:lpstr>
      <vt:lpstr>Intensive Intervention resource</vt:lpstr>
      <vt:lpstr>PACER videos continued</vt:lpstr>
      <vt:lpstr>Family/Student Initial Meeting resource</vt:lpstr>
      <vt:lpstr>Parent phone call template</vt:lpstr>
      <vt:lpstr>Questions</vt:lpstr>
      <vt:lpstr>Additional Resources</vt:lpstr>
      <vt:lpstr>PROGRESS Center Resources to Support the Development of High-Quality Educational Programming</vt:lpstr>
      <vt:lpstr>Find Your Parent Center</vt:lpstr>
      <vt:lpstr>Staying Connected With the  PROGRESS Center</vt:lpstr>
      <vt:lpstr>Disclaimer</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Compass:</dc:title>
  <dc:creator>Hirt, Stacy</dc:creator>
  <cp:lastModifiedBy>Peterson, Amy</cp:lastModifiedBy>
  <cp:revision>3</cp:revision>
  <cp:lastPrinted>2022-07-21T03:14:53Z</cp:lastPrinted>
  <dcterms:created xsi:type="dcterms:W3CDTF">2022-06-06T19:30:50Z</dcterms:created>
  <dcterms:modified xsi:type="dcterms:W3CDTF">2022-08-02T14:15:19Z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