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0" r:id="rId5"/>
    <p:sldMasterId id="2147483729" r:id="rId6"/>
  </p:sldMasterIdLst>
  <p:notesMasterIdLst>
    <p:notesMasterId r:id="rId42"/>
  </p:notesMasterIdLst>
  <p:handoutMasterIdLst>
    <p:handoutMasterId r:id="rId43"/>
  </p:handoutMasterIdLst>
  <p:sldIdLst>
    <p:sldId id="4426" r:id="rId7"/>
    <p:sldId id="4430" r:id="rId8"/>
    <p:sldId id="4428" r:id="rId9"/>
    <p:sldId id="1573" r:id="rId10"/>
    <p:sldId id="4408" r:id="rId11"/>
    <p:sldId id="4434" r:id="rId12"/>
    <p:sldId id="4414" r:id="rId13"/>
    <p:sldId id="4384" r:id="rId14"/>
    <p:sldId id="4318" r:id="rId15"/>
    <p:sldId id="4403" r:id="rId16"/>
    <p:sldId id="4322" r:id="rId17"/>
    <p:sldId id="4351" r:id="rId18"/>
    <p:sldId id="4352" r:id="rId19"/>
    <p:sldId id="4422" r:id="rId20"/>
    <p:sldId id="4423" r:id="rId21"/>
    <p:sldId id="4332" r:id="rId22"/>
    <p:sldId id="4353" r:id="rId23"/>
    <p:sldId id="4354" r:id="rId24"/>
    <p:sldId id="4349" r:id="rId25"/>
    <p:sldId id="4381" r:id="rId26"/>
    <p:sldId id="3886" r:id="rId27"/>
    <p:sldId id="4339" r:id="rId28"/>
    <p:sldId id="4356" r:id="rId29"/>
    <p:sldId id="4357" r:id="rId30"/>
    <p:sldId id="4432" r:id="rId31"/>
    <p:sldId id="4359" r:id="rId32"/>
    <p:sldId id="4360" r:id="rId33"/>
    <p:sldId id="4409" r:id="rId34"/>
    <p:sldId id="4369" r:id="rId35"/>
    <p:sldId id="4355" r:id="rId36"/>
    <p:sldId id="4361" r:id="rId37"/>
    <p:sldId id="4424" r:id="rId38"/>
    <p:sldId id="1616" r:id="rId39"/>
    <p:sldId id="757" r:id="rId40"/>
    <p:sldId id="423"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840" userDrawn="1">
          <p15:clr>
            <a:srgbClr val="A4A3A4"/>
          </p15:clr>
        </p15:guide>
        <p15:guide id="3" pos="2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388029-2B20-F5FB-4124-4ABF9417DF0E}" name="Peterson, Amy" initials="PA" userId="S::ampeterson@air.org::8c14dd6b-6031-4383-8241-8af97fa7035b" providerId="AD"/>
  <p188:author id="{71BDA477-4368-6A82-8093-F61225D70F6D}" name="Bailey, Tessie" initials="BT" userId="S::tbailey@air.org::8fad8b4d-791e-4caa-89ed-605e4c91cf05" providerId="AD"/>
  <p188:author id="{452D3FBC-06F7-B4FE-810D-D96A41C77B20}" name="Jackson, Stephanie" initials="JS" userId="S::sjackson@air.org::41507284-d238-4789-82df-dc9a05d8958c" providerId="AD"/>
  <p188:author id="{67021DCA-ACE2-04AF-E165-AEF7D4EBE86A}" name="Evans, Sara" initials="ES" userId="S::sevans@air.org::23a26cd3-3fce-4bc6-98a3-bbc2cecbcc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7"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Quinn, Shaylyn" initials="QS" lastIdx="87" clrIdx="8">
    <p:extLst>
      <p:ext uri="{19B8F6BF-5375-455C-9EA6-DF929625EA0E}">
        <p15:presenceInfo xmlns:p15="http://schemas.microsoft.com/office/powerpoint/2012/main" userId="S::squinn@air.org::ceddc293-49c6-4df6-be93-ad60c617e1f9" providerId="AD"/>
      </p:ext>
    </p:extLst>
  </p:cmAuthor>
  <p:cmAuthor id="10" name="Coukoulis, Nicholas" initials="CN" lastIdx="77" clrIdx="9">
    <p:extLst>
      <p:ext uri="{19B8F6BF-5375-455C-9EA6-DF929625EA0E}">
        <p15:presenceInfo xmlns:p15="http://schemas.microsoft.com/office/powerpoint/2012/main" userId="S::ncoukoulis@air.org::f0308a9c-516d-4ca7-a02d-b876c93006b2" providerId="AD"/>
      </p:ext>
    </p:extLst>
  </p:cmAuthor>
  <p:cmAuthor id="11" name="Bailey, Tessie" initials="BT" lastIdx="39" clrIdx="10">
    <p:extLst>
      <p:ext uri="{19B8F6BF-5375-455C-9EA6-DF929625EA0E}">
        <p15:presenceInfo xmlns:p15="http://schemas.microsoft.com/office/powerpoint/2012/main" userId="S::tbailey@air.org::8fad8b4d-791e-4caa-89ed-605e4c91cf05" providerId="AD"/>
      </p:ext>
    </p:extLst>
  </p:cmAuthor>
  <p:cmAuthor id="12" name="myell@sc.edu" initials="my" lastIdx="4" clrIdx="11">
    <p:extLst>
      <p:ext uri="{19B8F6BF-5375-455C-9EA6-DF929625EA0E}">
        <p15:presenceInfo xmlns:p15="http://schemas.microsoft.com/office/powerpoint/2012/main" userId="S::urn:spo:guest#myell@sc.edu::" providerId="AD"/>
      </p:ext>
    </p:extLst>
  </p:cmAuthor>
  <p:cmAuthor id="13" name="Peterson, Amy" initials="PA" lastIdx="1" clrIdx="12">
    <p:extLst>
      <p:ext uri="{19B8F6BF-5375-455C-9EA6-DF929625EA0E}">
        <p15:presenceInfo xmlns:p15="http://schemas.microsoft.com/office/powerpoint/2012/main" userId="S::ampeterson@air.org::8c14dd6b-6031-4383-8241-8af97fa7035b" providerId="AD"/>
      </p:ext>
    </p:extLst>
  </p:cmAuthor>
  <p:cmAuthor id="14" name="Sorensen, Diane" initials="SD" lastIdx="2" clrIdx="13">
    <p:extLst>
      <p:ext uri="{19B8F6BF-5375-455C-9EA6-DF929625EA0E}">
        <p15:presenceInfo xmlns:p15="http://schemas.microsoft.com/office/powerpoint/2012/main" userId="S::dsorensen@air.org::a037c479-6e7a-4397-9e7c-25f2ee005050" providerId="AD"/>
      </p:ext>
    </p:extLst>
  </p:cmAuthor>
  <p:cmAuthor id="15" name="Wenzel, Caryl" initials="WC" lastIdx="22" clrIdx="14">
    <p:extLst>
      <p:ext uri="{19B8F6BF-5375-455C-9EA6-DF929625EA0E}">
        <p15:presenceInfo xmlns:p15="http://schemas.microsoft.com/office/powerpoint/2012/main" userId="S::cwenzel@air.org::885e63ff-4666-44cc-a176-59b78dc131a6" providerId="AD"/>
      </p:ext>
    </p:extLst>
  </p:cmAuthor>
  <p:cmAuthor id="16" name="Marken, Alexandra (Anastos)" initials="MA(" lastIdx="2" clrIdx="15">
    <p:extLst>
      <p:ext uri="{19B8F6BF-5375-455C-9EA6-DF929625EA0E}">
        <p15:presenceInfo xmlns:p15="http://schemas.microsoft.com/office/powerpoint/2012/main" userId="S::amarken@air.org::bcef9c5e-2830-4396-8782-3785634af4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D"/>
    <a:srgbClr val="C8D9AB"/>
    <a:srgbClr val="AAC37E"/>
    <a:srgbClr val="E6F1F9"/>
    <a:srgbClr val="E6E6E6"/>
    <a:srgbClr val="FFFFFF"/>
    <a:srgbClr val="0080A8"/>
    <a:srgbClr val="D5E2BF"/>
    <a:srgbClr val="000000"/>
    <a:srgbClr val="BACE9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EC694-2153-4141-9818-32D26E5AA5BE}" v="797" dt="2023-07-28T21:30:19.410"/>
  </p1510:revLst>
</p1510:revInfo>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21" autoAdjust="0"/>
  </p:normalViewPr>
  <p:slideViewPr>
    <p:cSldViewPr snapToGrid="0">
      <p:cViewPr varScale="1">
        <p:scale>
          <a:sx n="75" d="100"/>
          <a:sy n="75" d="100"/>
        </p:scale>
        <p:origin x="1188" y="66"/>
      </p:cViewPr>
      <p:guideLst>
        <p:guide orient="horz" pos="792"/>
        <p:guide pos="3840"/>
        <p:guide pos="2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D09EC694-2153-4141-9818-32D26E5AA5BE}"/>
    <pc:docChg chg="undo custSel addSld delSld modSld">
      <pc:chgData name="Peterson, Amy" userId="8c14dd6b-6031-4383-8241-8af97fa7035b" providerId="ADAL" clId="{D09EC694-2153-4141-9818-32D26E5AA5BE}" dt="2023-07-28T21:30:19.410" v="1327" actId="20577"/>
      <pc:docMkLst>
        <pc:docMk/>
      </pc:docMkLst>
      <pc:sldChg chg="modSp mod modNotesTx">
        <pc:chgData name="Peterson, Amy" userId="8c14dd6b-6031-4383-8241-8af97fa7035b" providerId="ADAL" clId="{D09EC694-2153-4141-9818-32D26E5AA5BE}" dt="2023-07-28T19:11:51.574" v="667" actId="962"/>
        <pc:sldMkLst>
          <pc:docMk/>
          <pc:sldMk cId="1357832289" sldId="757"/>
        </pc:sldMkLst>
        <pc:spChg chg="mod">
          <ac:chgData name="Peterson, Amy" userId="8c14dd6b-6031-4383-8241-8af97fa7035b" providerId="ADAL" clId="{D09EC694-2153-4141-9818-32D26E5AA5BE}" dt="2023-07-28T19:11:51.574" v="667" actId="962"/>
          <ac:spMkLst>
            <pc:docMk/>
            <pc:sldMk cId="1357832289" sldId="757"/>
            <ac:spMk id="3" creationId="{CE1F157A-9B68-46D4-AE47-9823BFEBB11B}"/>
          </ac:spMkLst>
        </pc:spChg>
      </pc:sldChg>
      <pc:sldChg chg="modNotesTx">
        <pc:chgData name="Peterson, Amy" userId="8c14dd6b-6031-4383-8241-8af97fa7035b" providerId="ADAL" clId="{D09EC694-2153-4141-9818-32D26E5AA5BE}" dt="2023-07-28T16:55:37.611" v="4" actId="6549"/>
        <pc:sldMkLst>
          <pc:docMk/>
          <pc:sldMk cId="1714087122" sldId="1573"/>
        </pc:sldMkLst>
      </pc:sldChg>
      <pc:sldChg chg="modSp modNotesTx">
        <pc:chgData name="Peterson, Amy" userId="8c14dd6b-6031-4383-8241-8af97fa7035b" providerId="ADAL" clId="{D09EC694-2153-4141-9818-32D26E5AA5BE}" dt="2023-07-28T21:30:19.410" v="1327" actId="20577"/>
        <pc:sldMkLst>
          <pc:docMk/>
          <pc:sldMk cId="2422293701" sldId="1616"/>
        </pc:sldMkLst>
        <pc:graphicFrameChg chg="mod">
          <ac:chgData name="Peterson, Amy" userId="8c14dd6b-6031-4383-8241-8af97fa7035b" providerId="ADAL" clId="{D09EC694-2153-4141-9818-32D26E5AA5BE}" dt="2023-07-28T21:30:19.410" v="1327" actId="20577"/>
          <ac:graphicFrameMkLst>
            <pc:docMk/>
            <pc:sldMk cId="2422293701" sldId="1616"/>
            <ac:graphicFrameMk id="6" creationId="{CD9AF017-5CB9-41C8-B846-E356BCC7ABAA}"/>
          </ac:graphicFrameMkLst>
        </pc:graphicFrameChg>
      </pc:sldChg>
      <pc:sldChg chg="modSp mod modNotesTx">
        <pc:chgData name="Peterson, Amy" userId="8c14dd6b-6031-4383-8241-8af97fa7035b" providerId="ADAL" clId="{D09EC694-2153-4141-9818-32D26E5AA5BE}" dt="2023-07-28T19:06:47.048" v="450" actId="962"/>
        <pc:sldMkLst>
          <pc:docMk/>
          <pc:sldMk cId="409698287" sldId="3886"/>
        </pc:sldMkLst>
        <pc:spChg chg="mod">
          <ac:chgData name="Peterson, Amy" userId="8c14dd6b-6031-4383-8241-8af97fa7035b" providerId="ADAL" clId="{D09EC694-2153-4141-9818-32D26E5AA5BE}" dt="2023-07-28T19:06:47.048" v="450" actId="962"/>
          <ac:spMkLst>
            <pc:docMk/>
            <pc:sldMk cId="409698287" sldId="3886"/>
            <ac:spMk id="5" creationId="{77A71EAC-DE89-4645-B52B-C79D149F106C}"/>
          </ac:spMkLst>
        </pc:spChg>
      </pc:sldChg>
      <pc:sldChg chg="del modNotesTx">
        <pc:chgData name="Peterson, Amy" userId="8c14dd6b-6031-4383-8241-8af97fa7035b" providerId="ADAL" clId="{D09EC694-2153-4141-9818-32D26E5AA5BE}" dt="2023-07-28T19:05:25.875" v="442" actId="47"/>
        <pc:sldMkLst>
          <pc:docMk/>
          <pc:sldMk cId="2657520812" sldId="4218"/>
        </pc:sldMkLst>
      </pc:sldChg>
      <pc:sldChg chg="del">
        <pc:chgData name="Peterson, Amy" userId="8c14dd6b-6031-4383-8241-8af97fa7035b" providerId="ADAL" clId="{D09EC694-2153-4141-9818-32D26E5AA5BE}" dt="2023-07-28T16:56:30.150" v="13" actId="47"/>
        <pc:sldMkLst>
          <pc:docMk/>
          <pc:sldMk cId="1769930200" sldId="4304"/>
        </pc:sldMkLst>
      </pc:sldChg>
      <pc:sldChg chg="modSp mod modNotesTx">
        <pc:chgData name="Peterson, Amy" userId="8c14dd6b-6031-4383-8241-8af97fa7035b" providerId="ADAL" clId="{D09EC694-2153-4141-9818-32D26E5AA5BE}" dt="2023-07-28T19:06:35.741" v="448" actId="962"/>
        <pc:sldMkLst>
          <pc:docMk/>
          <pc:sldMk cId="264911486" sldId="4322"/>
        </pc:sldMkLst>
        <pc:spChg chg="mod">
          <ac:chgData name="Peterson, Amy" userId="8c14dd6b-6031-4383-8241-8af97fa7035b" providerId="ADAL" clId="{D09EC694-2153-4141-9818-32D26E5AA5BE}" dt="2023-07-28T19:06:35.741" v="448" actId="962"/>
          <ac:spMkLst>
            <pc:docMk/>
            <pc:sldMk cId="264911486" sldId="4322"/>
            <ac:spMk id="9" creationId="{17774E4B-A4BF-4720-83FD-59C76967F3D3}"/>
          </ac:spMkLst>
        </pc:spChg>
      </pc:sldChg>
      <pc:sldChg chg="modSp mod">
        <pc:chgData name="Peterson, Amy" userId="8c14dd6b-6031-4383-8241-8af97fa7035b" providerId="ADAL" clId="{D09EC694-2153-4141-9818-32D26E5AA5BE}" dt="2023-07-28T19:14:33.556" v="896" actId="20577"/>
        <pc:sldMkLst>
          <pc:docMk/>
          <pc:sldMk cId="3589595663" sldId="4332"/>
        </pc:sldMkLst>
        <pc:spChg chg="mod">
          <ac:chgData name="Peterson, Amy" userId="8c14dd6b-6031-4383-8241-8af97fa7035b" providerId="ADAL" clId="{D09EC694-2153-4141-9818-32D26E5AA5BE}" dt="2023-07-28T19:14:33.556" v="896" actId="20577"/>
          <ac:spMkLst>
            <pc:docMk/>
            <pc:sldMk cId="3589595663" sldId="4332"/>
            <ac:spMk id="2" creationId="{99FE76ED-912A-4437-A249-5D05B9E6F501}"/>
          </ac:spMkLst>
        </pc:spChg>
        <pc:spChg chg="mod ord">
          <ac:chgData name="Peterson, Amy" userId="8c14dd6b-6031-4383-8241-8af97fa7035b" providerId="ADAL" clId="{D09EC694-2153-4141-9818-32D26E5AA5BE}" dt="2023-07-28T19:09:15.777" v="629"/>
          <ac:spMkLst>
            <pc:docMk/>
            <pc:sldMk cId="3589595663" sldId="4332"/>
            <ac:spMk id="4" creationId="{29AD6A8A-F0D3-4F4C-8428-92EEBD2C5173}"/>
          </ac:spMkLst>
        </pc:spChg>
        <pc:spChg chg="ord">
          <ac:chgData name="Peterson, Amy" userId="8c14dd6b-6031-4383-8241-8af97fa7035b" providerId="ADAL" clId="{D09EC694-2153-4141-9818-32D26E5AA5BE}" dt="2023-07-28T19:09:19.596" v="634"/>
          <ac:spMkLst>
            <pc:docMk/>
            <pc:sldMk cId="3589595663" sldId="4332"/>
            <ac:spMk id="5" creationId="{58084FB2-208D-490B-A2E2-6FEEE25D2201}"/>
          </ac:spMkLst>
        </pc:spChg>
        <pc:picChg chg="mod ord">
          <ac:chgData name="Peterson, Amy" userId="8c14dd6b-6031-4383-8241-8af97fa7035b" providerId="ADAL" clId="{D09EC694-2153-4141-9818-32D26E5AA5BE}" dt="2023-07-28T19:09:27.639" v="638" actId="962"/>
          <ac:picMkLst>
            <pc:docMk/>
            <pc:sldMk cId="3589595663" sldId="4332"/>
            <ac:picMk id="14" creationId="{97FEE340-7246-446B-AE9E-94ED5A8FC41B}"/>
          </ac:picMkLst>
        </pc:picChg>
      </pc:sldChg>
      <pc:sldChg chg="modSp mod">
        <pc:chgData name="Peterson, Amy" userId="8c14dd6b-6031-4383-8241-8af97fa7035b" providerId="ADAL" clId="{D09EC694-2153-4141-9818-32D26E5AA5BE}" dt="2023-07-28T19:10:16.184" v="649"/>
        <pc:sldMkLst>
          <pc:docMk/>
          <pc:sldMk cId="2393320304" sldId="4339"/>
        </pc:sldMkLst>
        <pc:spChg chg="mod">
          <ac:chgData name="Peterson, Amy" userId="8c14dd6b-6031-4383-8241-8af97fa7035b" providerId="ADAL" clId="{D09EC694-2153-4141-9818-32D26E5AA5BE}" dt="2023-07-28T19:10:04.687" v="644" actId="962"/>
          <ac:spMkLst>
            <pc:docMk/>
            <pc:sldMk cId="2393320304" sldId="4339"/>
            <ac:spMk id="7" creationId="{1BD512B5-9FE0-488E-89BC-8D47AC4FE1FA}"/>
          </ac:spMkLst>
        </pc:spChg>
        <pc:spChg chg="ord">
          <ac:chgData name="Peterson, Amy" userId="8c14dd6b-6031-4383-8241-8af97fa7035b" providerId="ADAL" clId="{D09EC694-2153-4141-9818-32D26E5AA5BE}" dt="2023-07-28T19:10:16.184" v="649"/>
          <ac:spMkLst>
            <pc:docMk/>
            <pc:sldMk cId="2393320304" sldId="4339"/>
            <ac:spMk id="8" creationId="{69F067C7-5345-4EAF-8994-0F73478B119B}"/>
          </ac:spMkLst>
        </pc:spChg>
        <pc:spChg chg="ord">
          <ac:chgData name="Peterson, Amy" userId="8c14dd6b-6031-4383-8241-8af97fa7035b" providerId="ADAL" clId="{D09EC694-2153-4141-9818-32D26E5AA5BE}" dt="2023-07-28T19:10:08.186" v="647"/>
          <ac:spMkLst>
            <pc:docMk/>
            <pc:sldMk cId="2393320304" sldId="4339"/>
            <ac:spMk id="9" creationId="{0BAF45C0-24FF-4D94-A7F0-5169984D6FFD}"/>
          </ac:spMkLst>
        </pc:spChg>
      </pc:sldChg>
      <pc:sldChg chg="modNotesTx">
        <pc:chgData name="Peterson, Amy" userId="8c14dd6b-6031-4383-8241-8af97fa7035b" providerId="ADAL" clId="{D09EC694-2153-4141-9818-32D26E5AA5BE}" dt="2023-07-28T16:56:02.748" v="11" actId="6549"/>
        <pc:sldMkLst>
          <pc:docMk/>
          <pc:sldMk cId="1455291834" sldId="4349"/>
        </pc:sldMkLst>
      </pc:sldChg>
      <pc:sldChg chg="modSp mod modNotesTx">
        <pc:chgData name="Peterson, Amy" userId="8c14dd6b-6031-4383-8241-8af97fa7035b" providerId="ADAL" clId="{D09EC694-2153-4141-9818-32D26E5AA5BE}" dt="2023-07-28T19:06:40.864" v="449" actId="962"/>
        <pc:sldMkLst>
          <pc:docMk/>
          <pc:sldMk cId="4025660427" sldId="4351"/>
        </pc:sldMkLst>
        <pc:spChg chg="mod">
          <ac:chgData name="Peterson, Amy" userId="8c14dd6b-6031-4383-8241-8af97fa7035b" providerId="ADAL" clId="{D09EC694-2153-4141-9818-32D26E5AA5BE}" dt="2023-07-28T19:03:46.838" v="418" actId="20577"/>
          <ac:spMkLst>
            <pc:docMk/>
            <pc:sldMk cId="4025660427" sldId="4351"/>
            <ac:spMk id="2" creationId="{92295E75-7F6E-43FB-8FCA-6F993E43D979}"/>
          </ac:spMkLst>
        </pc:spChg>
        <pc:spChg chg="mod">
          <ac:chgData name="Peterson, Amy" userId="8c14dd6b-6031-4383-8241-8af97fa7035b" providerId="ADAL" clId="{D09EC694-2153-4141-9818-32D26E5AA5BE}" dt="2023-07-28T19:06:40.864" v="449" actId="962"/>
          <ac:spMkLst>
            <pc:docMk/>
            <pc:sldMk cId="4025660427" sldId="4351"/>
            <ac:spMk id="9" creationId="{17774E4B-A4BF-4720-83FD-59C76967F3D3}"/>
          </ac:spMkLst>
        </pc:spChg>
      </pc:sldChg>
      <pc:sldChg chg="modSp mod modNotesTx">
        <pc:chgData name="Peterson, Amy" userId="8c14dd6b-6031-4383-8241-8af97fa7035b" providerId="ADAL" clId="{D09EC694-2153-4141-9818-32D26E5AA5BE}" dt="2023-07-28T19:03:40.217" v="412" actId="20577"/>
        <pc:sldMkLst>
          <pc:docMk/>
          <pc:sldMk cId="1909938036" sldId="4352"/>
        </pc:sldMkLst>
        <pc:spChg chg="mod">
          <ac:chgData name="Peterson, Amy" userId="8c14dd6b-6031-4383-8241-8af97fa7035b" providerId="ADAL" clId="{D09EC694-2153-4141-9818-32D26E5AA5BE}" dt="2023-07-28T19:03:40.217" v="412" actId="20577"/>
          <ac:spMkLst>
            <pc:docMk/>
            <pc:sldMk cId="1909938036" sldId="4352"/>
            <ac:spMk id="2" creationId="{92295E75-7F6E-43FB-8FCA-6F993E43D979}"/>
          </ac:spMkLst>
        </pc:spChg>
      </pc:sldChg>
      <pc:sldChg chg="modSp mod">
        <pc:chgData name="Peterson, Amy" userId="8c14dd6b-6031-4383-8241-8af97fa7035b" providerId="ADAL" clId="{D09EC694-2153-4141-9818-32D26E5AA5BE}" dt="2023-07-28T19:11:26.062" v="664" actId="962"/>
        <pc:sldMkLst>
          <pc:docMk/>
          <pc:sldMk cId="3410799336" sldId="4355"/>
        </pc:sldMkLst>
        <pc:spChg chg="mod">
          <ac:chgData name="Peterson, Amy" userId="8c14dd6b-6031-4383-8241-8af97fa7035b" providerId="ADAL" clId="{D09EC694-2153-4141-9818-32D26E5AA5BE}" dt="2023-07-28T19:11:26.062" v="664" actId="962"/>
          <ac:spMkLst>
            <pc:docMk/>
            <pc:sldMk cId="3410799336" sldId="4355"/>
            <ac:spMk id="8" creationId="{FFA0E85B-FC58-4759-39B6-AF11A8EC90E1}"/>
          </ac:spMkLst>
        </pc:spChg>
        <pc:picChg chg="ord">
          <ac:chgData name="Peterson, Amy" userId="8c14dd6b-6031-4383-8241-8af97fa7035b" providerId="ADAL" clId="{D09EC694-2153-4141-9818-32D26E5AA5BE}" dt="2023-07-28T19:11:22.831" v="663"/>
          <ac:picMkLst>
            <pc:docMk/>
            <pc:sldMk cId="3410799336" sldId="4355"/>
            <ac:picMk id="9" creationId="{4D8493D9-DF7E-AD90-3EB8-B67D1B712A45}"/>
          </ac:picMkLst>
        </pc:picChg>
      </pc:sldChg>
      <pc:sldChg chg="modSp mod">
        <pc:chgData name="Peterson, Amy" userId="8c14dd6b-6031-4383-8241-8af97fa7035b" providerId="ADAL" clId="{D09EC694-2153-4141-9818-32D26E5AA5BE}" dt="2023-07-28T19:15:05.533" v="897" actId="14100"/>
        <pc:sldMkLst>
          <pc:docMk/>
          <pc:sldMk cId="3505129825" sldId="4356"/>
        </pc:sldMkLst>
        <pc:spChg chg="mod">
          <ac:chgData name="Peterson, Amy" userId="8c14dd6b-6031-4383-8241-8af97fa7035b" providerId="ADAL" clId="{D09EC694-2153-4141-9818-32D26E5AA5BE}" dt="2023-07-28T19:10:28.027" v="652" actId="962"/>
          <ac:spMkLst>
            <pc:docMk/>
            <pc:sldMk cId="3505129825" sldId="4356"/>
            <ac:spMk id="8" creationId="{27451DD3-341C-3FEE-514C-546CBE4FB9F1}"/>
          </ac:spMkLst>
        </pc:spChg>
        <pc:picChg chg="mod ord">
          <ac:chgData name="Peterson, Amy" userId="8c14dd6b-6031-4383-8241-8af97fa7035b" providerId="ADAL" clId="{D09EC694-2153-4141-9818-32D26E5AA5BE}" dt="2023-07-28T19:15:05.533" v="897" actId="14100"/>
          <ac:picMkLst>
            <pc:docMk/>
            <pc:sldMk cId="3505129825" sldId="4356"/>
            <ac:picMk id="9" creationId="{72222E72-78B9-B705-E14B-DA3FFC868555}"/>
          </ac:picMkLst>
        </pc:picChg>
      </pc:sldChg>
      <pc:sldChg chg="modSp mod">
        <pc:chgData name="Peterson, Amy" userId="8c14dd6b-6031-4383-8241-8af97fa7035b" providerId="ADAL" clId="{D09EC694-2153-4141-9818-32D26E5AA5BE}" dt="2023-07-28T19:10:39.344" v="654"/>
        <pc:sldMkLst>
          <pc:docMk/>
          <pc:sldMk cId="1339267241" sldId="4357"/>
        </pc:sldMkLst>
        <pc:spChg chg="mod">
          <ac:chgData name="Peterson, Amy" userId="8c14dd6b-6031-4383-8241-8af97fa7035b" providerId="ADAL" clId="{D09EC694-2153-4141-9818-32D26E5AA5BE}" dt="2023-07-28T19:03:28.227" v="406" actId="6549"/>
          <ac:spMkLst>
            <pc:docMk/>
            <pc:sldMk cId="1339267241" sldId="4357"/>
            <ac:spMk id="2" creationId="{33CBD8FF-97F8-4E17-A1F3-6DE85F096E36}"/>
          </ac:spMkLst>
        </pc:spChg>
        <pc:picChg chg="ord">
          <ac:chgData name="Peterson, Amy" userId="8c14dd6b-6031-4383-8241-8af97fa7035b" providerId="ADAL" clId="{D09EC694-2153-4141-9818-32D26E5AA5BE}" dt="2023-07-28T19:10:39.344" v="654"/>
          <ac:picMkLst>
            <pc:docMk/>
            <pc:sldMk cId="1339267241" sldId="4357"/>
            <ac:picMk id="7" creationId="{E70D724D-F40E-4D3C-BC72-3899B4B9EDA3}"/>
          </ac:picMkLst>
        </pc:picChg>
      </pc:sldChg>
      <pc:sldChg chg="modSp mod">
        <pc:chgData name="Peterson, Amy" userId="8c14dd6b-6031-4383-8241-8af97fa7035b" providerId="ADAL" clId="{D09EC694-2153-4141-9818-32D26E5AA5BE}" dt="2023-07-28T19:11:01.558" v="659" actId="962"/>
        <pc:sldMkLst>
          <pc:docMk/>
          <pc:sldMk cId="1550962433" sldId="4359"/>
        </pc:sldMkLst>
        <pc:spChg chg="mod">
          <ac:chgData name="Peterson, Amy" userId="8c14dd6b-6031-4383-8241-8af97fa7035b" providerId="ADAL" clId="{D09EC694-2153-4141-9818-32D26E5AA5BE}" dt="2023-07-28T19:11:01.558" v="659" actId="962"/>
          <ac:spMkLst>
            <pc:docMk/>
            <pc:sldMk cId="1550962433" sldId="4359"/>
            <ac:spMk id="9" creationId="{E40F896F-D5DD-031C-7B59-2D64FFAF5FE0}"/>
          </ac:spMkLst>
        </pc:spChg>
        <pc:picChg chg="ord">
          <ac:chgData name="Peterson, Amy" userId="8c14dd6b-6031-4383-8241-8af97fa7035b" providerId="ADAL" clId="{D09EC694-2153-4141-9818-32D26E5AA5BE}" dt="2023-07-28T19:10:57.223" v="658"/>
          <ac:picMkLst>
            <pc:docMk/>
            <pc:sldMk cId="1550962433" sldId="4359"/>
            <ac:picMk id="10" creationId="{207A9C00-A835-2277-0891-18BD00654F6B}"/>
          </ac:picMkLst>
        </pc:picChg>
      </pc:sldChg>
      <pc:sldChg chg="modSp mod">
        <pc:chgData name="Peterson, Amy" userId="8c14dd6b-6031-4383-8241-8af97fa7035b" providerId="ADAL" clId="{D09EC694-2153-4141-9818-32D26E5AA5BE}" dt="2023-07-28T19:11:11.735" v="661"/>
        <pc:sldMkLst>
          <pc:docMk/>
          <pc:sldMk cId="4146804961" sldId="4360"/>
        </pc:sldMkLst>
        <pc:spChg chg="mod">
          <ac:chgData name="Peterson, Amy" userId="8c14dd6b-6031-4383-8241-8af97fa7035b" providerId="ADAL" clId="{D09EC694-2153-4141-9818-32D26E5AA5BE}" dt="2023-07-28T19:03:22.941" v="405" actId="6549"/>
          <ac:spMkLst>
            <pc:docMk/>
            <pc:sldMk cId="4146804961" sldId="4360"/>
            <ac:spMk id="2" creationId="{83317E1D-9A6C-4A7C-AAF6-6829CF6C7117}"/>
          </ac:spMkLst>
        </pc:spChg>
        <pc:picChg chg="ord">
          <ac:chgData name="Peterson, Amy" userId="8c14dd6b-6031-4383-8241-8af97fa7035b" providerId="ADAL" clId="{D09EC694-2153-4141-9818-32D26E5AA5BE}" dt="2023-07-28T19:11:11.735" v="661"/>
          <ac:picMkLst>
            <pc:docMk/>
            <pc:sldMk cId="4146804961" sldId="4360"/>
            <ac:picMk id="8" creationId="{5D7EC96B-A4F7-45BB-2C09-41780CC3EEDB}"/>
          </ac:picMkLst>
        </pc:picChg>
      </pc:sldChg>
      <pc:sldChg chg="modSp mod">
        <pc:chgData name="Peterson, Amy" userId="8c14dd6b-6031-4383-8241-8af97fa7035b" providerId="ADAL" clId="{D09EC694-2153-4141-9818-32D26E5AA5BE}" dt="2023-07-28T19:11:35.038" v="666"/>
        <pc:sldMkLst>
          <pc:docMk/>
          <pc:sldMk cId="4030806763" sldId="4361"/>
        </pc:sldMkLst>
        <pc:spChg chg="mod">
          <ac:chgData name="Peterson, Amy" userId="8c14dd6b-6031-4383-8241-8af97fa7035b" providerId="ADAL" clId="{D09EC694-2153-4141-9818-32D26E5AA5BE}" dt="2023-07-28T19:04:05.002" v="432" actId="20577"/>
          <ac:spMkLst>
            <pc:docMk/>
            <pc:sldMk cId="4030806763" sldId="4361"/>
            <ac:spMk id="2" creationId="{FB82C140-8668-421D-A0E4-16F65979F676}"/>
          </ac:spMkLst>
        </pc:spChg>
        <pc:picChg chg="ord">
          <ac:chgData name="Peterson, Amy" userId="8c14dd6b-6031-4383-8241-8af97fa7035b" providerId="ADAL" clId="{D09EC694-2153-4141-9818-32D26E5AA5BE}" dt="2023-07-28T19:11:35.038" v="666"/>
          <ac:picMkLst>
            <pc:docMk/>
            <pc:sldMk cId="4030806763" sldId="4361"/>
            <ac:picMk id="8" creationId="{597E4F15-8AF2-43A7-DF88-D3FF1CF788C6}"/>
          </ac:picMkLst>
        </pc:picChg>
      </pc:sldChg>
      <pc:sldChg chg="modSp mod">
        <pc:chgData name="Peterson, Amy" userId="8c14dd6b-6031-4383-8241-8af97fa7035b" providerId="ADAL" clId="{D09EC694-2153-4141-9818-32D26E5AA5BE}" dt="2023-07-28T19:04:20.559" v="437" actId="207"/>
        <pc:sldMkLst>
          <pc:docMk/>
          <pc:sldMk cId="1199757701" sldId="4369"/>
        </pc:sldMkLst>
        <pc:spChg chg="mod">
          <ac:chgData name="Peterson, Amy" userId="8c14dd6b-6031-4383-8241-8af97fa7035b" providerId="ADAL" clId="{D09EC694-2153-4141-9818-32D26E5AA5BE}" dt="2023-07-28T19:04:20.559" v="437" actId="207"/>
          <ac:spMkLst>
            <pc:docMk/>
            <pc:sldMk cId="1199757701" sldId="4369"/>
            <ac:spMk id="2" creationId="{32CA4B1C-57B8-46A5-A52D-48046F73359B}"/>
          </ac:spMkLst>
        </pc:spChg>
        <pc:picChg chg="mod">
          <ac:chgData name="Peterson, Amy" userId="8c14dd6b-6031-4383-8241-8af97fa7035b" providerId="ADAL" clId="{D09EC694-2153-4141-9818-32D26E5AA5BE}" dt="2023-07-28T18:59:49.976" v="341" actId="962"/>
          <ac:picMkLst>
            <pc:docMk/>
            <pc:sldMk cId="1199757701" sldId="4369"/>
            <ac:picMk id="8" creationId="{CCCDE18C-70C2-E925-1E5C-92C49EAF7632}"/>
          </ac:picMkLst>
        </pc:picChg>
      </pc:sldChg>
      <pc:sldChg chg="modSp mod">
        <pc:chgData name="Peterson, Amy" userId="8c14dd6b-6031-4383-8241-8af97fa7035b" providerId="ADAL" clId="{D09EC694-2153-4141-9818-32D26E5AA5BE}" dt="2023-07-28T19:09:50.987" v="643" actId="6549"/>
        <pc:sldMkLst>
          <pc:docMk/>
          <pc:sldMk cId="2504072805" sldId="4381"/>
        </pc:sldMkLst>
        <pc:spChg chg="ord">
          <ac:chgData name="Peterson, Amy" userId="8c14dd6b-6031-4383-8241-8af97fa7035b" providerId="ADAL" clId="{D09EC694-2153-4141-9818-32D26E5AA5BE}" dt="2023-07-28T19:09:44.332" v="642"/>
          <ac:spMkLst>
            <pc:docMk/>
            <pc:sldMk cId="2504072805" sldId="4381"/>
            <ac:spMk id="4" creationId="{629BC3F2-E6DA-4A78-BE23-5FE5A1878A4C}"/>
          </ac:spMkLst>
        </pc:spChg>
        <pc:spChg chg="mod ord">
          <ac:chgData name="Peterson, Amy" userId="8c14dd6b-6031-4383-8241-8af97fa7035b" providerId="ADAL" clId="{D09EC694-2153-4141-9818-32D26E5AA5BE}" dt="2023-07-28T19:09:50.987" v="643" actId="6549"/>
          <ac:spMkLst>
            <pc:docMk/>
            <pc:sldMk cId="2504072805" sldId="4381"/>
            <ac:spMk id="5" creationId="{49065C40-2C89-4C7C-ADC9-EFDEBA096C4C}"/>
          </ac:spMkLst>
        </pc:spChg>
        <pc:picChg chg="mod">
          <ac:chgData name="Peterson, Amy" userId="8c14dd6b-6031-4383-8241-8af97fa7035b" providerId="ADAL" clId="{D09EC694-2153-4141-9818-32D26E5AA5BE}" dt="2023-07-28T19:01:24.698" v="343" actId="962"/>
          <ac:picMkLst>
            <pc:docMk/>
            <pc:sldMk cId="2504072805" sldId="4381"/>
            <ac:picMk id="7" creationId="{529FE8AF-B0F8-4DC1-826D-ABFA5B78BCEB}"/>
          </ac:picMkLst>
        </pc:picChg>
      </pc:sldChg>
      <pc:sldChg chg="modSp mod">
        <pc:chgData name="Peterson, Amy" userId="8c14dd6b-6031-4383-8241-8af97fa7035b" providerId="ADAL" clId="{D09EC694-2153-4141-9818-32D26E5AA5BE}" dt="2023-07-28T17:29:50.193" v="236" actId="962"/>
        <pc:sldMkLst>
          <pc:docMk/>
          <pc:sldMk cId="3767947434" sldId="4384"/>
        </pc:sldMkLst>
        <pc:picChg chg="mod">
          <ac:chgData name="Peterson, Amy" userId="8c14dd6b-6031-4383-8241-8af97fa7035b" providerId="ADAL" clId="{D09EC694-2153-4141-9818-32D26E5AA5BE}" dt="2023-07-28T17:29:50.193" v="236" actId="962"/>
          <ac:picMkLst>
            <pc:docMk/>
            <pc:sldMk cId="3767947434" sldId="4384"/>
            <ac:picMk id="8" creationId="{A3B6EB88-AF30-3069-2197-30E347FE9160}"/>
          </ac:picMkLst>
        </pc:picChg>
      </pc:sldChg>
      <pc:sldChg chg="del">
        <pc:chgData name="Peterson, Amy" userId="8c14dd6b-6031-4383-8241-8af97fa7035b" providerId="ADAL" clId="{D09EC694-2153-4141-9818-32D26E5AA5BE}" dt="2023-07-28T16:55:20.295" v="1" actId="47"/>
        <pc:sldMkLst>
          <pc:docMk/>
          <pc:sldMk cId="630775230" sldId="4395"/>
        </pc:sldMkLst>
      </pc:sldChg>
      <pc:sldChg chg="modSp add mod">
        <pc:chgData name="Peterson, Amy" userId="8c14dd6b-6031-4383-8241-8af97fa7035b" providerId="ADAL" clId="{D09EC694-2153-4141-9818-32D26E5AA5BE}" dt="2023-07-28T19:06:21.351" v="447" actId="1076"/>
        <pc:sldMkLst>
          <pc:docMk/>
          <pc:sldMk cId="3678985279" sldId="4403"/>
        </pc:sldMkLst>
        <pc:spChg chg="mod">
          <ac:chgData name="Peterson, Amy" userId="8c14dd6b-6031-4383-8241-8af97fa7035b" providerId="ADAL" clId="{D09EC694-2153-4141-9818-32D26E5AA5BE}" dt="2023-07-28T19:06:21.351" v="447" actId="1076"/>
          <ac:spMkLst>
            <pc:docMk/>
            <pc:sldMk cId="3678985279" sldId="4403"/>
            <ac:spMk id="3" creationId="{73A4475A-9D7A-4D84-BC02-860F5EBD04F3}"/>
          </ac:spMkLst>
        </pc:spChg>
        <pc:spChg chg="mod">
          <ac:chgData name="Peterson, Amy" userId="8c14dd6b-6031-4383-8241-8af97fa7035b" providerId="ADAL" clId="{D09EC694-2153-4141-9818-32D26E5AA5BE}" dt="2023-07-28T19:06:01.579" v="444"/>
          <ac:spMkLst>
            <pc:docMk/>
            <pc:sldMk cId="3678985279" sldId="4403"/>
            <ac:spMk id="4" creationId="{00000000-0000-0000-0000-000000000000}"/>
          </ac:spMkLst>
        </pc:spChg>
        <pc:spChg chg="mod">
          <ac:chgData name="Peterson, Amy" userId="8c14dd6b-6031-4383-8241-8af97fa7035b" providerId="ADAL" clId="{D09EC694-2153-4141-9818-32D26E5AA5BE}" dt="2023-07-28T19:06:21.351" v="447" actId="1076"/>
          <ac:spMkLst>
            <pc:docMk/>
            <pc:sldMk cId="3678985279" sldId="4403"/>
            <ac:spMk id="7" creationId="{8918E79E-3CA7-41EF-B909-EB940B4B08B8}"/>
          </ac:spMkLst>
        </pc:spChg>
        <pc:spChg chg="mod">
          <ac:chgData name="Peterson, Amy" userId="8c14dd6b-6031-4383-8241-8af97fa7035b" providerId="ADAL" clId="{D09EC694-2153-4141-9818-32D26E5AA5BE}" dt="2023-07-28T19:06:21.351" v="447" actId="1076"/>
          <ac:spMkLst>
            <pc:docMk/>
            <pc:sldMk cId="3678985279" sldId="4403"/>
            <ac:spMk id="8" creationId="{2EAD8EC1-C92C-4759-8D2E-C217CF17C03E}"/>
          </ac:spMkLst>
        </pc:spChg>
        <pc:spChg chg="mod">
          <ac:chgData name="Peterson, Amy" userId="8c14dd6b-6031-4383-8241-8af97fa7035b" providerId="ADAL" clId="{D09EC694-2153-4141-9818-32D26E5AA5BE}" dt="2023-07-28T19:06:21.351" v="447" actId="1076"/>
          <ac:spMkLst>
            <pc:docMk/>
            <pc:sldMk cId="3678985279" sldId="4403"/>
            <ac:spMk id="9" creationId="{183F09F9-2D49-4B4E-A284-B3E0B86654A7}"/>
          </ac:spMkLst>
        </pc:spChg>
        <pc:spChg chg="mod">
          <ac:chgData name="Peterson, Amy" userId="8c14dd6b-6031-4383-8241-8af97fa7035b" providerId="ADAL" clId="{D09EC694-2153-4141-9818-32D26E5AA5BE}" dt="2023-07-28T19:06:21.351" v="447" actId="1076"/>
          <ac:spMkLst>
            <pc:docMk/>
            <pc:sldMk cId="3678985279" sldId="4403"/>
            <ac:spMk id="12" creationId="{CB97CE29-8C20-4A99-BA0F-6794F42AAFEC}"/>
          </ac:spMkLst>
        </pc:spChg>
        <pc:spChg chg="mod">
          <ac:chgData name="Peterson, Amy" userId="8c14dd6b-6031-4383-8241-8af97fa7035b" providerId="ADAL" clId="{D09EC694-2153-4141-9818-32D26E5AA5BE}" dt="2023-07-28T19:06:21.351" v="447" actId="1076"/>
          <ac:spMkLst>
            <pc:docMk/>
            <pc:sldMk cId="3678985279" sldId="4403"/>
            <ac:spMk id="13" creationId="{86EBA166-63F9-409A-BCBE-22036F0C799E}"/>
          </ac:spMkLst>
        </pc:spChg>
        <pc:graphicFrameChg chg="mod">
          <ac:chgData name="Peterson, Amy" userId="8c14dd6b-6031-4383-8241-8af97fa7035b" providerId="ADAL" clId="{D09EC694-2153-4141-9818-32D26E5AA5BE}" dt="2023-07-28T19:06:21.351" v="447" actId="1076"/>
          <ac:graphicFrameMkLst>
            <pc:docMk/>
            <pc:sldMk cId="3678985279" sldId="4403"/>
            <ac:graphicFrameMk id="5" creationId="{A9F1A3DA-7F22-4916-8ABA-6745824D8C10}"/>
          </ac:graphicFrameMkLst>
        </pc:graphicFrameChg>
      </pc:sldChg>
      <pc:sldChg chg="modSp mod modNotesTx">
        <pc:chgData name="Peterson, Amy" userId="8c14dd6b-6031-4383-8241-8af97fa7035b" providerId="ADAL" clId="{D09EC694-2153-4141-9818-32D26E5AA5BE}" dt="2023-07-28T19:13:44.021" v="884" actId="962"/>
        <pc:sldMkLst>
          <pc:docMk/>
          <pc:sldMk cId="1558162261" sldId="4408"/>
        </pc:sldMkLst>
        <pc:spChg chg="ord">
          <ac:chgData name="Peterson, Amy" userId="8c14dd6b-6031-4383-8241-8af97fa7035b" providerId="ADAL" clId="{D09EC694-2153-4141-9818-32D26E5AA5BE}" dt="2023-07-28T19:08:18.206" v="609"/>
          <ac:spMkLst>
            <pc:docMk/>
            <pc:sldMk cId="1558162261" sldId="4408"/>
            <ac:spMk id="7" creationId="{21B7312A-9433-4FEE-8BFE-773AA22E37B5}"/>
          </ac:spMkLst>
        </pc:spChg>
        <pc:graphicFrameChg chg="mod">
          <ac:chgData name="Peterson, Amy" userId="8c14dd6b-6031-4383-8241-8af97fa7035b" providerId="ADAL" clId="{D09EC694-2153-4141-9818-32D26E5AA5BE}" dt="2023-07-28T19:13:44.021" v="884" actId="962"/>
          <ac:graphicFrameMkLst>
            <pc:docMk/>
            <pc:sldMk cId="1558162261" sldId="4408"/>
            <ac:graphicFrameMk id="5" creationId="{83DA2022-520A-AF8A-C352-19CD102C5599}"/>
          </ac:graphicFrameMkLst>
        </pc:graphicFrameChg>
      </pc:sldChg>
      <pc:sldChg chg="modSp del mod modNotesTx">
        <pc:chgData name="Peterson, Amy" userId="8c14dd6b-6031-4383-8241-8af97fa7035b" providerId="ADAL" clId="{D09EC694-2153-4141-9818-32D26E5AA5BE}" dt="2023-07-28T19:06:14.956" v="446" actId="47"/>
        <pc:sldMkLst>
          <pc:docMk/>
          <pc:sldMk cId="2008102022" sldId="4413"/>
        </pc:sldMkLst>
        <pc:graphicFrameChg chg="modGraphic">
          <ac:chgData name="Peterson, Amy" userId="8c14dd6b-6031-4383-8241-8af97fa7035b" providerId="ADAL" clId="{D09EC694-2153-4141-9818-32D26E5AA5BE}" dt="2023-07-28T18:59:23.400" v="237" actId="403"/>
          <ac:graphicFrameMkLst>
            <pc:docMk/>
            <pc:sldMk cId="2008102022" sldId="4413"/>
            <ac:graphicFrameMk id="5" creationId="{A9F1A3DA-7F22-4916-8ABA-6745824D8C10}"/>
          </ac:graphicFrameMkLst>
        </pc:graphicFrameChg>
      </pc:sldChg>
      <pc:sldChg chg="modSp mod">
        <pc:chgData name="Peterson, Amy" userId="8c14dd6b-6031-4383-8241-8af97fa7035b" providerId="ADAL" clId="{D09EC694-2153-4141-9818-32D26E5AA5BE}" dt="2023-07-28T19:08:35.831" v="617"/>
        <pc:sldMkLst>
          <pc:docMk/>
          <pc:sldMk cId="1943730672" sldId="4414"/>
        </pc:sldMkLst>
        <pc:spChg chg="mod">
          <ac:chgData name="Peterson, Amy" userId="8c14dd6b-6031-4383-8241-8af97fa7035b" providerId="ADAL" clId="{D09EC694-2153-4141-9818-32D26E5AA5BE}" dt="2023-07-28T19:08:27.489" v="610" actId="962"/>
          <ac:spMkLst>
            <pc:docMk/>
            <pc:sldMk cId="1943730672" sldId="4414"/>
            <ac:spMk id="4" creationId="{29AD6A8A-F0D3-4F4C-8428-92EEBD2C5173}"/>
          </ac:spMkLst>
        </pc:spChg>
        <pc:spChg chg="ord">
          <ac:chgData name="Peterson, Amy" userId="8c14dd6b-6031-4383-8241-8af97fa7035b" providerId="ADAL" clId="{D09EC694-2153-4141-9818-32D26E5AA5BE}" dt="2023-07-28T19:08:31.041" v="614"/>
          <ac:spMkLst>
            <pc:docMk/>
            <pc:sldMk cId="1943730672" sldId="4414"/>
            <ac:spMk id="5" creationId="{58084FB2-208D-490B-A2E2-6FEEE25D2201}"/>
          </ac:spMkLst>
        </pc:spChg>
        <pc:picChg chg="ord">
          <ac:chgData name="Peterson, Amy" userId="8c14dd6b-6031-4383-8241-8af97fa7035b" providerId="ADAL" clId="{D09EC694-2153-4141-9818-32D26E5AA5BE}" dt="2023-07-28T19:08:35.831" v="617"/>
          <ac:picMkLst>
            <pc:docMk/>
            <pc:sldMk cId="1943730672" sldId="4414"/>
            <ac:picMk id="14" creationId="{97FEE340-7246-446B-AE9E-94ED5A8FC41B}"/>
          </ac:picMkLst>
        </pc:picChg>
      </pc:sldChg>
      <pc:sldChg chg="modSp mod">
        <pc:chgData name="Peterson, Amy" userId="8c14dd6b-6031-4383-8241-8af97fa7035b" providerId="ADAL" clId="{D09EC694-2153-4141-9818-32D26E5AA5BE}" dt="2023-07-28T19:08:49.787" v="620"/>
        <pc:sldMkLst>
          <pc:docMk/>
          <pc:sldMk cId="2626367930" sldId="4422"/>
        </pc:sldMkLst>
        <pc:spChg chg="mod">
          <ac:chgData name="Peterson, Amy" userId="8c14dd6b-6031-4383-8241-8af97fa7035b" providerId="ADAL" clId="{D09EC694-2153-4141-9818-32D26E5AA5BE}" dt="2023-07-28T19:08:47.846" v="618" actId="962"/>
          <ac:spMkLst>
            <pc:docMk/>
            <pc:sldMk cId="2626367930" sldId="4422"/>
            <ac:spMk id="4" creationId="{2D6EC631-83BB-4C85-AA19-72F79B6DC03F}"/>
          </ac:spMkLst>
        </pc:spChg>
        <pc:graphicFrameChg chg="ord">
          <ac:chgData name="Peterson, Amy" userId="8c14dd6b-6031-4383-8241-8af97fa7035b" providerId="ADAL" clId="{D09EC694-2153-4141-9818-32D26E5AA5BE}" dt="2023-07-28T19:08:49.787" v="620"/>
          <ac:graphicFrameMkLst>
            <pc:docMk/>
            <pc:sldMk cId="2626367930" sldId="4422"/>
            <ac:graphicFrameMk id="6" creationId="{B522385B-276B-4315-B02B-C3221959C673}"/>
          </ac:graphicFrameMkLst>
        </pc:graphicFrameChg>
      </pc:sldChg>
      <pc:sldChg chg="modSp mod">
        <pc:chgData name="Peterson, Amy" userId="8c14dd6b-6031-4383-8241-8af97fa7035b" providerId="ADAL" clId="{D09EC694-2153-4141-9818-32D26E5AA5BE}" dt="2023-07-28T19:09:04.779" v="623" actId="962"/>
        <pc:sldMkLst>
          <pc:docMk/>
          <pc:sldMk cId="3654367206" sldId="4423"/>
        </pc:sldMkLst>
        <pc:spChg chg="mod">
          <ac:chgData name="Peterson, Amy" userId="8c14dd6b-6031-4383-8241-8af97fa7035b" providerId="ADAL" clId="{D09EC694-2153-4141-9818-32D26E5AA5BE}" dt="2023-07-28T19:09:04.779" v="623" actId="962"/>
          <ac:spMkLst>
            <pc:docMk/>
            <pc:sldMk cId="3654367206" sldId="4423"/>
            <ac:spMk id="4" creationId="{2D6EC631-83BB-4C85-AA19-72F79B6DC03F}"/>
          </ac:spMkLst>
        </pc:spChg>
        <pc:graphicFrameChg chg="ord">
          <ac:chgData name="Peterson, Amy" userId="8c14dd6b-6031-4383-8241-8af97fa7035b" providerId="ADAL" clId="{D09EC694-2153-4141-9818-32D26E5AA5BE}" dt="2023-07-28T19:09:03.569" v="622"/>
          <ac:graphicFrameMkLst>
            <pc:docMk/>
            <pc:sldMk cId="3654367206" sldId="4423"/>
            <ac:graphicFrameMk id="6" creationId="{B522385B-276B-4315-B02B-C3221959C673}"/>
          </ac:graphicFrameMkLst>
        </pc:graphicFrameChg>
      </pc:sldChg>
      <pc:sldChg chg="modSp mod modNotesTx">
        <pc:chgData name="Peterson, Amy" userId="8c14dd6b-6031-4383-8241-8af97fa7035b" providerId="ADAL" clId="{D09EC694-2153-4141-9818-32D26E5AA5BE}" dt="2023-07-28T19:07:47.364" v="601"/>
        <pc:sldMkLst>
          <pc:docMk/>
          <pc:sldMk cId="773281002" sldId="4426"/>
        </pc:sldMkLst>
        <pc:spChg chg="mod">
          <ac:chgData name="Peterson, Amy" userId="8c14dd6b-6031-4383-8241-8af97fa7035b" providerId="ADAL" clId="{D09EC694-2153-4141-9818-32D26E5AA5BE}" dt="2023-07-28T19:07:42.839" v="598" actId="962"/>
          <ac:spMkLst>
            <pc:docMk/>
            <pc:sldMk cId="773281002" sldId="4426"/>
            <ac:spMk id="5" creationId="{F50BF448-FB39-4D50-A31D-DFBB192BF3A9}"/>
          </ac:spMkLst>
        </pc:spChg>
        <pc:spChg chg="ord">
          <ac:chgData name="Peterson, Amy" userId="8c14dd6b-6031-4383-8241-8af97fa7035b" providerId="ADAL" clId="{D09EC694-2153-4141-9818-32D26E5AA5BE}" dt="2023-07-28T19:07:47.364" v="601"/>
          <ac:spMkLst>
            <pc:docMk/>
            <pc:sldMk cId="773281002" sldId="4426"/>
            <ac:spMk id="7" creationId="{7DC5C0ED-DD36-4356-AB83-118E73609A40}"/>
          </ac:spMkLst>
        </pc:spChg>
        <pc:picChg chg="mod">
          <ac:chgData name="Peterson, Amy" userId="8c14dd6b-6031-4383-8241-8af97fa7035b" providerId="ADAL" clId="{D09EC694-2153-4141-9818-32D26E5AA5BE}" dt="2023-07-28T17:08:37.985" v="88" actId="962"/>
          <ac:picMkLst>
            <pc:docMk/>
            <pc:sldMk cId="773281002" sldId="4426"/>
            <ac:picMk id="10" creationId="{CEAEF73A-51B6-4303-A962-1F85C3FE4179}"/>
          </ac:picMkLst>
        </pc:picChg>
      </pc:sldChg>
      <pc:sldChg chg="modSp mod">
        <pc:chgData name="Peterson, Amy" userId="8c14dd6b-6031-4383-8241-8af97fa7035b" providerId="ADAL" clId="{D09EC694-2153-4141-9818-32D26E5AA5BE}" dt="2023-07-28T19:08:02.854" v="606"/>
        <pc:sldMkLst>
          <pc:docMk/>
          <pc:sldMk cId="911669823" sldId="4428"/>
        </pc:sldMkLst>
        <pc:spChg chg="ord">
          <ac:chgData name="Peterson, Amy" userId="8c14dd6b-6031-4383-8241-8af97fa7035b" providerId="ADAL" clId="{D09EC694-2153-4141-9818-32D26E5AA5BE}" dt="2023-07-28T19:07:57.766" v="604"/>
          <ac:spMkLst>
            <pc:docMk/>
            <pc:sldMk cId="911669823" sldId="4428"/>
            <ac:spMk id="5" creationId="{1480A79E-4EC2-416C-AF26-4A031BADC4DE}"/>
          </ac:spMkLst>
        </pc:spChg>
        <pc:spChg chg="ord">
          <ac:chgData name="Peterson, Amy" userId="8c14dd6b-6031-4383-8241-8af97fa7035b" providerId="ADAL" clId="{D09EC694-2153-4141-9818-32D26E5AA5BE}" dt="2023-07-28T19:08:02.854" v="606"/>
          <ac:spMkLst>
            <pc:docMk/>
            <pc:sldMk cId="911669823" sldId="4428"/>
            <ac:spMk id="8" creationId="{229C9C44-BBC3-4B00-9ADA-214A8ABA805F}"/>
          </ac:spMkLst>
        </pc:spChg>
        <pc:picChg chg="mod">
          <ac:chgData name="Peterson, Amy" userId="8c14dd6b-6031-4383-8241-8af97fa7035b" providerId="ADAL" clId="{D09EC694-2153-4141-9818-32D26E5AA5BE}" dt="2023-07-28T17:09:03.951" v="234" actId="962"/>
          <ac:picMkLst>
            <pc:docMk/>
            <pc:sldMk cId="911669823" sldId="4428"/>
            <ac:picMk id="7" creationId="{DFEA0F10-C2E5-4D95-859F-4050EF6C79D0}"/>
          </ac:picMkLst>
        </pc:picChg>
        <pc:picChg chg="mod">
          <ac:chgData name="Peterson, Amy" userId="8c14dd6b-6031-4383-8241-8af97fa7035b" providerId="ADAL" clId="{D09EC694-2153-4141-9818-32D26E5AA5BE}" dt="2023-07-28T17:08:54.983" v="144" actId="962"/>
          <ac:picMkLst>
            <pc:docMk/>
            <pc:sldMk cId="911669823" sldId="4428"/>
            <ac:picMk id="9" creationId="{527ED1BB-2DEA-4C23-A1E1-7F094FF73976}"/>
          </ac:picMkLst>
        </pc:picChg>
      </pc:sldChg>
      <pc:sldChg chg="modSp">
        <pc:chgData name="Peterson, Amy" userId="8c14dd6b-6031-4383-8241-8af97fa7035b" providerId="ADAL" clId="{D09EC694-2153-4141-9818-32D26E5AA5BE}" dt="2023-07-28T19:10:48.390" v="656"/>
        <pc:sldMkLst>
          <pc:docMk/>
          <pc:sldMk cId="3216101714" sldId="4432"/>
        </pc:sldMkLst>
        <pc:graphicFrameChg chg="mod">
          <ac:chgData name="Peterson, Amy" userId="8c14dd6b-6031-4383-8241-8af97fa7035b" providerId="ADAL" clId="{D09EC694-2153-4141-9818-32D26E5AA5BE}" dt="2023-07-28T19:10:48.390" v="656"/>
          <ac:graphicFrameMkLst>
            <pc:docMk/>
            <pc:sldMk cId="3216101714" sldId="4432"/>
            <ac:graphicFrameMk id="17" creationId="{9AAE0BCD-55A5-FF22-BE08-7D5B8775624A}"/>
          </ac:graphicFrameMkLst>
        </pc:graphicFrameChg>
      </pc:sldChg>
      <pc:sldChg chg="del">
        <pc:chgData name="Peterson, Amy" userId="8c14dd6b-6031-4383-8241-8af97fa7035b" providerId="ADAL" clId="{D09EC694-2153-4141-9818-32D26E5AA5BE}" dt="2023-07-28T16:56:31.467" v="14" actId="47"/>
        <pc:sldMkLst>
          <pc:docMk/>
          <pc:sldMk cId="2400301120" sldId="4433"/>
        </pc:sldMkLst>
      </pc:sldChg>
      <pc:sldChg chg="new del">
        <pc:chgData name="Peterson, Amy" userId="8c14dd6b-6031-4383-8241-8af97fa7035b" providerId="ADAL" clId="{D09EC694-2153-4141-9818-32D26E5AA5BE}" dt="2023-07-28T19:05:17.099" v="440" actId="47"/>
        <pc:sldMkLst>
          <pc:docMk/>
          <pc:sldMk cId="4288607756" sldId="4433"/>
        </pc:sldMkLst>
      </pc:sldChg>
      <pc:sldChg chg="modSp add mod">
        <pc:chgData name="Peterson, Amy" userId="8c14dd6b-6031-4383-8241-8af97fa7035b" providerId="ADAL" clId="{D09EC694-2153-4141-9818-32D26E5AA5BE}" dt="2023-07-28T19:13:56.880" v="886" actId="1076"/>
        <pc:sldMkLst>
          <pc:docMk/>
          <pc:sldMk cId="2123762451" sldId="4434"/>
        </pc:sldMkLst>
        <pc:spChg chg="mod">
          <ac:chgData name="Peterson, Amy" userId="8c14dd6b-6031-4383-8241-8af97fa7035b" providerId="ADAL" clId="{D09EC694-2153-4141-9818-32D26E5AA5BE}" dt="2023-07-28T19:05:23.216" v="441"/>
          <ac:spMkLst>
            <pc:docMk/>
            <pc:sldMk cId="2123762451" sldId="4434"/>
            <ac:spMk id="4" creationId="{00000000-0000-0000-0000-000000000000}"/>
          </ac:spMkLst>
        </pc:spChg>
        <pc:graphicFrameChg chg="mod">
          <ac:chgData name="Peterson, Amy" userId="8c14dd6b-6031-4383-8241-8af97fa7035b" providerId="ADAL" clId="{D09EC694-2153-4141-9818-32D26E5AA5BE}" dt="2023-07-28T19:13:56.880" v="886" actId="1076"/>
          <ac:graphicFrameMkLst>
            <pc:docMk/>
            <pc:sldMk cId="2123762451" sldId="4434"/>
            <ac:graphicFrameMk id="5" creationId="{A9F1A3DA-7F22-4916-8ABA-6745824D8C10}"/>
          </ac:graphicFrameMkLst>
        </pc:graphicFrameChg>
      </pc:sldChg>
      <pc:sldChg chg="del">
        <pc:chgData name="Peterson, Amy" userId="8c14dd6b-6031-4383-8241-8af97fa7035b" providerId="ADAL" clId="{D09EC694-2153-4141-9818-32D26E5AA5BE}" dt="2023-07-28T16:55:19.931" v="0" actId="47"/>
        <pc:sldMkLst>
          <pc:docMk/>
          <pc:sldMk cId="3615255067" sldId="4434"/>
        </pc:sldMkLst>
      </pc:sldChg>
      <pc:sldChg chg="del">
        <pc:chgData name="Peterson, Amy" userId="8c14dd6b-6031-4383-8241-8af97fa7035b" providerId="ADAL" clId="{D09EC694-2153-4141-9818-32D26E5AA5BE}" dt="2023-07-28T16:55:20.900" v="2" actId="47"/>
        <pc:sldMkLst>
          <pc:docMk/>
          <pc:sldMk cId="1473919482" sldId="443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latin typeface="Arial" panose="020B0604020202020204" pitchFamily="34" charset="0"/>
                <a:cs typeface="Arial" panose="020B0604020202020204" pitchFamily="34" charset="0"/>
              </a:rPr>
              <a:t>Academic Measure</a:t>
            </a:r>
            <a:endParaRPr lang="en-US">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147390258852366E-2"/>
          <c:y val="0.16703503631813466"/>
          <c:w val="0.92055586988752158"/>
          <c:h val="0.7318278093145334"/>
        </c:manualLayout>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AB24-4263-83D9-79B4814FF6A4}"/>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AB24-4263-83D9-79B4814FF6A4}"/>
            </c:ext>
          </c:extLst>
        </c:ser>
        <c:dLbls>
          <c:showLegendKey val="0"/>
          <c:showVal val="0"/>
          <c:showCatName val="0"/>
          <c:showSerName val="0"/>
          <c:showPercent val="0"/>
          <c:showBubbleSize val="0"/>
        </c:dLbls>
        <c:smooth val="0"/>
        <c:axId val="840236400"/>
        <c:axId val="840237184"/>
      </c:lineChart>
      <c:catAx>
        <c:axId val="84023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237184"/>
        <c:crosses val="autoZero"/>
        <c:auto val="1"/>
        <c:lblAlgn val="ctr"/>
        <c:lblOffset val="100"/>
        <c:noMultiLvlLbl val="0"/>
      </c:catAx>
      <c:valAx>
        <c:axId val="840237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236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B81A5-A3BA-45BF-9B6F-D2A381D2F68F}" type="doc">
      <dgm:prSet loTypeId="urn:microsoft.com/office/officeart/2016/7/layout/BasicLinearProcessNumbered" loCatId="process" qsTypeId="urn:microsoft.com/office/officeart/2005/8/quickstyle/simple1" qsCatId="simple" csTypeId="urn:microsoft.com/office/officeart/2005/8/colors/accent3_2" csCatId="accent3" phldr="1"/>
      <dgm:spPr/>
      <dgm:t>
        <a:bodyPr/>
        <a:lstStyle/>
        <a:p>
          <a:endParaRPr lang="en-US"/>
        </a:p>
      </dgm:t>
    </dgm:pt>
    <dgm:pt modelId="{11F94373-4A44-412B-959B-8EBD41F40F6A}">
      <dgm:prSet custT="1"/>
      <dgm:spPr/>
      <dgm:t>
        <a:bodyPr/>
        <a:lstStyle/>
        <a:p>
          <a:pPr algn="ctr"/>
          <a:r>
            <a:rPr lang="en-US" sz="2200" b="1"/>
            <a:t>Maintain high expectations</a:t>
          </a:r>
        </a:p>
      </dgm:t>
      <dgm:extLst>
        <a:ext uri="{E40237B7-FDA0-4F09-8148-C483321AD2D9}">
          <dgm14:cNvPr xmlns:dgm14="http://schemas.microsoft.com/office/drawing/2010/diagram" id="0" name="" descr="Box 1: Maintain high expectations&#10;Box 2: ">
            <a:extLst>
              <a:ext uri="{C183D7F6-B498-43B3-948B-1728B52AA6E4}">
                <adec:decorative xmlns:adec="http://schemas.microsoft.com/office/drawing/2017/decorative" val="0"/>
              </a:ext>
            </a:extLst>
          </dgm14:cNvPr>
        </a:ext>
      </dgm:extLst>
    </dgm:pt>
    <dgm:pt modelId="{260F4ED2-5101-4C63-B74E-A63589FB0B50}" type="parTrans" cxnId="{73008349-1339-4600-9F16-F08D62514C3A}">
      <dgm:prSet/>
      <dgm:spPr/>
      <dgm:t>
        <a:bodyPr/>
        <a:lstStyle/>
        <a:p>
          <a:endParaRPr lang="en-US"/>
        </a:p>
      </dgm:t>
    </dgm:pt>
    <dgm:pt modelId="{7F06E679-DFD6-4ADD-AC32-CA38EDDA969C}" type="sibTrans" cxnId="{73008349-1339-4600-9F16-F08D62514C3A}">
      <dgm:prSet phldrT="1" phldr="0"/>
      <dgm:spPr/>
      <dgm:t>
        <a:bodyPr/>
        <a:lstStyle/>
        <a:p>
          <a:r>
            <a:rPr lang="en-US"/>
            <a:t>1</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588D7E7-0F32-4AD2-993C-752845E8A4F6}">
      <dgm:prSet custT="1"/>
      <dgm:spPr/>
      <dgm:t>
        <a:bodyPr/>
        <a:lstStyle/>
        <a:p>
          <a:pPr algn="ctr"/>
          <a:r>
            <a:rPr lang="en-US" sz="2200" b="1" dirty="0"/>
            <a:t>Articulate what we want the student to do </a:t>
          </a:r>
        </a:p>
        <a:p>
          <a:pPr algn="l"/>
          <a:r>
            <a:rPr lang="en-US" sz="1800" dirty="0"/>
            <a:t>-Teacher clarity = ES .75; -Learning goals = ES .68; -Appropriate challenging goals = ES .59</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3ADD134-B735-46F5-B134-F6E3258D3342}" type="parTrans" cxnId="{E705DD81-5DE1-4DAF-9B62-AB6E8513A7D4}">
      <dgm:prSet/>
      <dgm:spPr/>
      <dgm:t>
        <a:bodyPr/>
        <a:lstStyle/>
        <a:p>
          <a:endParaRPr lang="en-US"/>
        </a:p>
      </dgm:t>
    </dgm:pt>
    <dgm:pt modelId="{7D73B9A6-21DB-4213-A075-3AF6D9C0BFAA}" type="sibTrans" cxnId="{E705DD81-5DE1-4DAF-9B62-AB6E8513A7D4}">
      <dgm:prSet phldrT="2" phldr="0"/>
      <dgm:spPr/>
      <dgm:t>
        <a:bodyPr/>
        <a:lstStyle/>
        <a:p>
          <a:r>
            <a:rPr lang="en-US"/>
            <a:t>2</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B43EA6B-E3DF-4C52-9B95-F73A228449C4}">
      <dgm:prSet custT="1"/>
      <dgm:spPr/>
      <dgm:t>
        <a:bodyPr/>
        <a:lstStyle/>
        <a:p>
          <a:pPr algn="ctr"/>
          <a:r>
            <a:rPr lang="en-US" sz="2200" b="1" dirty="0"/>
            <a:t>Know the student and their circumstances </a:t>
          </a:r>
        </a:p>
        <a:p>
          <a:pPr algn="l"/>
          <a:r>
            <a:rPr lang="en-US" sz="1800" dirty="0"/>
            <a:t>[PLAAFP Statement, IDEA Sec. 300.320 (a)(1); </a:t>
          </a:r>
          <a:r>
            <a:rPr lang="en-US" sz="1800" i="1" dirty="0" err="1"/>
            <a:t>Endrew</a:t>
          </a:r>
          <a:r>
            <a:rPr lang="en-US" sz="1800" i="1" dirty="0"/>
            <a:t> F.</a:t>
          </a:r>
          <a:r>
            <a:rPr lang="en-US" sz="1800" dirty="0"/>
            <a:t>, 2017]</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518C052-C7E0-4581-B055-E8D281FBAA3F}" type="parTrans" cxnId="{099DDAD3-276A-42EF-8B53-991C6926BFCF}">
      <dgm:prSet/>
      <dgm:spPr/>
      <dgm:t>
        <a:bodyPr/>
        <a:lstStyle/>
        <a:p>
          <a:endParaRPr lang="en-US"/>
        </a:p>
      </dgm:t>
    </dgm:pt>
    <dgm:pt modelId="{87B137B5-A106-496E-B66F-7388FAFA3C51}" type="sibTrans" cxnId="{099DDAD3-276A-42EF-8B53-991C6926BFCF}">
      <dgm:prSet phldrT="3" phldr="0"/>
      <dgm:spPr/>
      <dgm:t>
        <a:bodyPr/>
        <a:lstStyle/>
        <a:p>
          <a:r>
            <a:rPr lang="en-US"/>
            <a:t>3</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3FE37D7-956C-4D80-973B-5EDBF648266D}">
      <dgm:prSet custT="1"/>
      <dgm:spPr/>
      <dgm:t>
        <a:bodyPr/>
        <a:lstStyle/>
        <a:p>
          <a:pPr algn="ctr"/>
          <a:r>
            <a:rPr lang="en-US" sz="2200" b="1" dirty="0"/>
            <a:t>Know what knowledge, skills, and strategies the student needs to </a:t>
          </a:r>
          <a:r>
            <a:rPr lang="en-US" sz="2200" b="1" dirty="0">
              <a:latin typeface="Calibri"/>
            </a:rPr>
            <a:t>meet</a:t>
          </a:r>
          <a:r>
            <a:rPr lang="en-US" sz="2200" b="1" dirty="0"/>
            <a:t> ambitious goals (focus of SDI!)</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AB87677-79A6-476F-9B59-551BBE7EE0BB}" type="parTrans" cxnId="{BC952FBD-DBC4-452F-913A-80C38FC8C2CF}">
      <dgm:prSet/>
      <dgm:spPr/>
      <dgm:t>
        <a:bodyPr/>
        <a:lstStyle/>
        <a:p>
          <a:endParaRPr lang="en-US"/>
        </a:p>
      </dgm:t>
    </dgm:pt>
    <dgm:pt modelId="{EECB5B4C-4BBA-4815-B12A-6D35DCB2A9DF}" type="sibTrans" cxnId="{BC952FBD-DBC4-452F-913A-80C38FC8C2CF}">
      <dgm:prSet phldrT="4" phldr="0"/>
      <dgm:spPr/>
      <dgm:t>
        <a:bodyPr/>
        <a:lstStyle/>
        <a:p>
          <a:r>
            <a:rPr lang="en-US"/>
            <a:t>4</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C041972-6B15-43C9-90CC-B3E13A1E6D79}" type="pres">
      <dgm:prSet presAssocID="{6B1B81A5-A3BA-45BF-9B6F-D2A381D2F68F}" presName="Name0" presStyleCnt="0">
        <dgm:presLayoutVars>
          <dgm:animLvl val="lvl"/>
          <dgm:resizeHandles val="exact"/>
        </dgm:presLayoutVars>
      </dgm:prSet>
      <dgm:spPr/>
    </dgm:pt>
    <dgm:pt modelId="{13D15901-4B94-4212-BE3B-53FF686F3A36}" type="pres">
      <dgm:prSet presAssocID="{11F94373-4A44-412B-959B-8EBD41F40F6A}" presName="compositeNode" presStyleCnt="0">
        <dgm:presLayoutVars>
          <dgm:bulletEnabled val="1"/>
        </dgm:presLayoutVars>
      </dgm:prSet>
      <dgm:spPr/>
    </dgm:pt>
    <dgm:pt modelId="{9510D1AC-1837-4D5A-AD6B-11B9E2C4DED0}" type="pres">
      <dgm:prSet presAssocID="{11F94373-4A44-412B-959B-8EBD41F40F6A}" presName="bgRect" presStyleLbl="bgAccFollowNode1" presStyleIdx="0" presStyleCnt="4"/>
      <dgm:spPr/>
    </dgm:pt>
    <dgm:pt modelId="{33E9C21A-C54A-4C75-A4B6-01B289418420}" type="pres">
      <dgm:prSet presAssocID="{7F06E679-DFD6-4ADD-AC32-CA38EDDA969C}" presName="sibTransNodeCircle" presStyleLbl="alignNode1" presStyleIdx="0" presStyleCnt="8">
        <dgm:presLayoutVars>
          <dgm:chMax val="0"/>
          <dgm:bulletEnabled/>
        </dgm:presLayoutVars>
      </dgm:prSet>
      <dgm:spPr/>
    </dgm:pt>
    <dgm:pt modelId="{963EE9C7-09DC-4944-8D81-918F49EF8888}" type="pres">
      <dgm:prSet presAssocID="{11F94373-4A44-412B-959B-8EBD41F40F6A}" presName="bottomLine" presStyleLbl="alignNode1" presStyleIdx="1" presStyleCnt="8">
        <dgm:presLayoutVars/>
      </dgm:prSet>
      <dgm:spPr/>
    </dgm:pt>
    <dgm:pt modelId="{E3EEE955-078C-4C20-849F-464CE2819C42}" type="pres">
      <dgm:prSet presAssocID="{11F94373-4A44-412B-959B-8EBD41F40F6A}" presName="nodeText" presStyleLbl="bgAccFollowNode1" presStyleIdx="0" presStyleCnt="4">
        <dgm:presLayoutVars>
          <dgm:bulletEnabled val="1"/>
        </dgm:presLayoutVars>
      </dgm:prSet>
      <dgm:spPr/>
    </dgm:pt>
    <dgm:pt modelId="{36653296-9BD4-4E70-A7F8-9EB1EDF0F9BC}" type="pres">
      <dgm:prSet presAssocID="{7F06E679-DFD6-4ADD-AC32-CA38EDDA969C}" presName="sibTrans" presStyleCnt="0"/>
      <dgm:spPr/>
    </dgm:pt>
    <dgm:pt modelId="{371F339E-D3CD-40E4-A728-F7FA342D13FE}" type="pres">
      <dgm:prSet presAssocID="{6588D7E7-0F32-4AD2-993C-752845E8A4F6}" presName="compositeNode" presStyleCnt="0">
        <dgm:presLayoutVars>
          <dgm:bulletEnabled val="1"/>
        </dgm:presLayoutVars>
      </dgm:prSet>
      <dgm:spPr/>
    </dgm:pt>
    <dgm:pt modelId="{E3DFA6CE-BEDF-40C6-81A0-22896A40E2A5}" type="pres">
      <dgm:prSet presAssocID="{6588D7E7-0F32-4AD2-993C-752845E8A4F6}" presName="bgRect" presStyleLbl="bgAccFollowNode1" presStyleIdx="1" presStyleCnt="4"/>
      <dgm:spPr/>
    </dgm:pt>
    <dgm:pt modelId="{24D2A8D2-C95D-4B71-A93A-519A2BC9F530}" type="pres">
      <dgm:prSet presAssocID="{7D73B9A6-21DB-4213-A075-3AF6D9C0BFAA}" presName="sibTransNodeCircle" presStyleLbl="alignNode1" presStyleIdx="2" presStyleCnt="8">
        <dgm:presLayoutVars>
          <dgm:chMax val="0"/>
          <dgm:bulletEnabled/>
        </dgm:presLayoutVars>
      </dgm:prSet>
      <dgm:spPr/>
    </dgm:pt>
    <dgm:pt modelId="{A84184CD-9274-4121-B170-A74B7F44C50A}" type="pres">
      <dgm:prSet presAssocID="{6588D7E7-0F32-4AD2-993C-752845E8A4F6}" presName="bottomLine" presStyleLbl="alignNode1" presStyleIdx="3" presStyleCnt="8">
        <dgm:presLayoutVars/>
      </dgm:prSet>
      <dgm:spPr/>
    </dgm:pt>
    <dgm:pt modelId="{0417B3C4-03FB-4A0A-8420-82A21054D2CF}" type="pres">
      <dgm:prSet presAssocID="{6588D7E7-0F32-4AD2-993C-752845E8A4F6}" presName="nodeText" presStyleLbl="bgAccFollowNode1" presStyleIdx="1" presStyleCnt="4">
        <dgm:presLayoutVars>
          <dgm:bulletEnabled val="1"/>
        </dgm:presLayoutVars>
      </dgm:prSet>
      <dgm:spPr/>
    </dgm:pt>
    <dgm:pt modelId="{267DEE36-75B7-49F9-9998-1591204191B5}" type="pres">
      <dgm:prSet presAssocID="{7D73B9A6-21DB-4213-A075-3AF6D9C0BFAA}" presName="sibTrans" presStyleCnt="0"/>
      <dgm:spPr/>
    </dgm:pt>
    <dgm:pt modelId="{67269B63-2940-4812-A6F3-02DBEA2CCAF0}" type="pres">
      <dgm:prSet presAssocID="{9B43EA6B-E3DF-4C52-9B95-F73A228449C4}" presName="compositeNode" presStyleCnt="0">
        <dgm:presLayoutVars>
          <dgm:bulletEnabled val="1"/>
        </dgm:presLayoutVars>
      </dgm:prSet>
      <dgm:spPr/>
    </dgm:pt>
    <dgm:pt modelId="{29AF8D48-966D-4B0E-B851-BEFD4020EBC5}" type="pres">
      <dgm:prSet presAssocID="{9B43EA6B-E3DF-4C52-9B95-F73A228449C4}" presName="bgRect" presStyleLbl="bgAccFollowNode1" presStyleIdx="2" presStyleCnt="4"/>
      <dgm:spPr/>
    </dgm:pt>
    <dgm:pt modelId="{74371E9F-8363-4511-A89F-E7787C4BF5FE}" type="pres">
      <dgm:prSet presAssocID="{87B137B5-A106-496E-B66F-7388FAFA3C51}" presName="sibTransNodeCircle" presStyleLbl="alignNode1" presStyleIdx="4" presStyleCnt="8">
        <dgm:presLayoutVars>
          <dgm:chMax val="0"/>
          <dgm:bulletEnabled/>
        </dgm:presLayoutVars>
      </dgm:prSet>
      <dgm:spPr/>
    </dgm:pt>
    <dgm:pt modelId="{327E39BF-6396-42B9-A34D-207146FB5BA4}" type="pres">
      <dgm:prSet presAssocID="{9B43EA6B-E3DF-4C52-9B95-F73A228449C4}" presName="bottomLine" presStyleLbl="alignNode1" presStyleIdx="5" presStyleCnt="8">
        <dgm:presLayoutVars/>
      </dgm:prSet>
      <dgm:spPr/>
    </dgm:pt>
    <dgm:pt modelId="{6A74D653-77EA-404E-9CBE-C5BD131B117F}" type="pres">
      <dgm:prSet presAssocID="{9B43EA6B-E3DF-4C52-9B95-F73A228449C4}" presName="nodeText" presStyleLbl="bgAccFollowNode1" presStyleIdx="2" presStyleCnt="4">
        <dgm:presLayoutVars>
          <dgm:bulletEnabled val="1"/>
        </dgm:presLayoutVars>
      </dgm:prSet>
      <dgm:spPr/>
    </dgm:pt>
    <dgm:pt modelId="{96E51EDB-DADA-4E90-905E-102B91ECF797}" type="pres">
      <dgm:prSet presAssocID="{87B137B5-A106-496E-B66F-7388FAFA3C51}" presName="sibTrans" presStyleCnt="0"/>
      <dgm:spPr/>
    </dgm:pt>
    <dgm:pt modelId="{8F2AF21D-E41F-4AF7-AB16-5D5A4EFC915A}" type="pres">
      <dgm:prSet presAssocID="{13FE37D7-956C-4D80-973B-5EDBF648266D}" presName="compositeNode" presStyleCnt="0">
        <dgm:presLayoutVars>
          <dgm:bulletEnabled val="1"/>
        </dgm:presLayoutVars>
      </dgm:prSet>
      <dgm:spPr/>
    </dgm:pt>
    <dgm:pt modelId="{BE13163C-9DF7-43CB-A449-9C6EC041B28E}" type="pres">
      <dgm:prSet presAssocID="{13FE37D7-956C-4D80-973B-5EDBF648266D}" presName="bgRect" presStyleLbl="bgAccFollowNode1" presStyleIdx="3" presStyleCnt="4"/>
      <dgm:spPr/>
    </dgm:pt>
    <dgm:pt modelId="{7BABAE35-1E59-4536-A38C-7FE00B74A31E}" type="pres">
      <dgm:prSet presAssocID="{EECB5B4C-4BBA-4815-B12A-6D35DCB2A9DF}" presName="sibTransNodeCircle" presStyleLbl="alignNode1" presStyleIdx="6" presStyleCnt="8">
        <dgm:presLayoutVars>
          <dgm:chMax val="0"/>
          <dgm:bulletEnabled/>
        </dgm:presLayoutVars>
      </dgm:prSet>
      <dgm:spPr/>
    </dgm:pt>
    <dgm:pt modelId="{F05AC11A-B816-4216-B710-0086044A5FAB}" type="pres">
      <dgm:prSet presAssocID="{13FE37D7-956C-4D80-973B-5EDBF648266D}" presName="bottomLine" presStyleLbl="alignNode1" presStyleIdx="7" presStyleCnt="8">
        <dgm:presLayoutVars/>
      </dgm:prSet>
      <dgm:spPr/>
    </dgm:pt>
    <dgm:pt modelId="{30DD9D40-8C82-4F85-A29C-CC1CCBF7CD77}" type="pres">
      <dgm:prSet presAssocID="{13FE37D7-956C-4D80-973B-5EDBF648266D}" presName="nodeText" presStyleLbl="bgAccFollowNode1" presStyleIdx="3" presStyleCnt="4">
        <dgm:presLayoutVars>
          <dgm:bulletEnabled val="1"/>
        </dgm:presLayoutVars>
      </dgm:prSet>
      <dgm:spPr/>
    </dgm:pt>
  </dgm:ptLst>
  <dgm:cxnLst>
    <dgm:cxn modelId="{8A627702-C472-467B-BB25-6A09F8271120}" type="presOf" srcId="{11F94373-4A44-412B-959B-8EBD41F40F6A}" destId="{9510D1AC-1837-4D5A-AD6B-11B9E2C4DED0}" srcOrd="0" destOrd="0" presId="urn:microsoft.com/office/officeart/2016/7/layout/BasicLinearProcessNumbered"/>
    <dgm:cxn modelId="{DAAFBE08-9E7C-4063-BAF3-B4ADE39FBD29}" type="presOf" srcId="{EECB5B4C-4BBA-4815-B12A-6D35DCB2A9DF}" destId="{7BABAE35-1E59-4536-A38C-7FE00B74A31E}" srcOrd="0" destOrd="0" presId="urn:microsoft.com/office/officeart/2016/7/layout/BasicLinearProcessNumbered"/>
    <dgm:cxn modelId="{1ACFC314-8B12-46D9-8636-62810C9791CA}" type="presOf" srcId="{9B43EA6B-E3DF-4C52-9B95-F73A228449C4}" destId="{29AF8D48-966D-4B0E-B851-BEFD4020EBC5}" srcOrd="0" destOrd="0" presId="urn:microsoft.com/office/officeart/2016/7/layout/BasicLinearProcessNumbered"/>
    <dgm:cxn modelId="{73008349-1339-4600-9F16-F08D62514C3A}" srcId="{6B1B81A5-A3BA-45BF-9B6F-D2A381D2F68F}" destId="{11F94373-4A44-412B-959B-8EBD41F40F6A}" srcOrd="0" destOrd="0" parTransId="{260F4ED2-5101-4C63-B74E-A63589FB0B50}" sibTransId="{7F06E679-DFD6-4ADD-AC32-CA38EDDA969C}"/>
    <dgm:cxn modelId="{6CE19D4C-0571-44F2-8A93-1F86736E6A72}" type="presOf" srcId="{7F06E679-DFD6-4ADD-AC32-CA38EDDA969C}" destId="{33E9C21A-C54A-4C75-A4B6-01B289418420}" srcOrd="0" destOrd="0" presId="urn:microsoft.com/office/officeart/2016/7/layout/BasicLinearProcessNumbered"/>
    <dgm:cxn modelId="{FE357B7A-08A8-49D0-A910-67E1C27D7E71}" type="presOf" srcId="{7D73B9A6-21DB-4213-A075-3AF6D9C0BFAA}" destId="{24D2A8D2-C95D-4B71-A93A-519A2BC9F530}" srcOrd="0" destOrd="0" presId="urn:microsoft.com/office/officeart/2016/7/layout/BasicLinearProcessNumbered"/>
    <dgm:cxn modelId="{9CA8C37F-6AC6-46C1-91BC-15C7F7629E66}" type="presOf" srcId="{13FE37D7-956C-4D80-973B-5EDBF648266D}" destId="{BE13163C-9DF7-43CB-A449-9C6EC041B28E}" srcOrd="0" destOrd="0" presId="urn:microsoft.com/office/officeart/2016/7/layout/BasicLinearProcessNumbered"/>
    <dgm:cxn modelId="{E705DD81-5DE1-4DAF-9B62-AB6E8513A7D4}" srcId="{6B1B81A5-A3BA-45BF-9B6F-D2A381D2F68F}" destId="{6588D7E7-0F32-4AD2-993C-752845E8A4F6}" srcOrd="1" destOrd="0" parTransId="{F3ADD134-B735-46F5-B134-F6E3258D3342}" sibTransId="{7D73B9A6-21DB-4213-A075-3AF6D9C0BFAA}"/>
    <dgm:cxn modelId="{4A8CE5A2-6A65-4B49-9FA0-DF2E3DB0B805}" type="presOf" srcId="{87B137B5-A106-496E-B66F-7388FAFA3C51}" destId="{74371E9F-8363-4511-A89F-E7787C4BF5FE}" srcOrd="0" destOrd="0" presId="urn:microsoft.com/office/officeart/2016/7/layout/BasicLinearProcessNumbered"/>
    <dgm:cxn modelId="{0FE10CB5-DD0B-42AD-8A06-33A553F874D7}" type="presOf" srcId="{6588D7E7-0F32-4AD2-993C-752845E8A4F6}" destId="{0417B3C4-03FB-4A0A-8420-82A21054D2CF}" srcOrd="1" destOrd="0" presId="urn:microsoft.com/office/officeart/2016/7/layout/BasicLinearProcessNumbered"/>
    <dgm:cxn modelId="{383F61BA-D895-446E-B77B-C28C8D3794AD}" type="presOf" srcId="{6B1B81A5-A3BA-45BF-9B6F-D2A381D2F68F}" destId="{1C041972-6B15-43C9-90CC-B3E13A1E6D79}" srcOrd="0" destOrd="0" presId="urn:microsoft.com/office/officeart/2016/7/layout/BasicLinearProcessNumbered"/>
    <dgm:cxn modelId="{BC952FBD-DBC4-452F-913A-80C38FC8C2CF}" srcId="{6B1B81A5-A3BA-45BF-9B6F-D2A381D2F68F}" destId="{13FE37D7-956C-4D80-973B-5EDBF648266D}" srcOrd="3" destOrd="0" parTransId="{8AB87677-79A6-476F-9B59-551BBE7EE0BB}" sibTransId="{EECB5B4C-4BBA-4815-B12A-6D35DCB2A9DF}"/>
    <dgm:cxn modelId="{A4CF52CF-B704-4B27-84D6-148598F7B7DB}" type="presOf" srcId="{11F94373-4A44-412B-959B-8EBD41F40F6A}" destId="{E3EEE955-078C-4C20-849F-464CE2819C42}" srcOrd="1" destOrd="0" presId="urn:microsoft.com/office/officeart/2016/7/layout/BasicLinearProcessNumbered"/>
    <dgm:cxn modelId="{FD888BD0-25B6-449F-BEB3-A494B67C69D0}" type="presOf" srcId="{13FE37D7-956C-4D80-973B-5EDBF648266D}" destId="{30DD9D40-8C82-4F85-A29C-CC1CCBF7CD77}" srcOrd="1" destOrd="0" presId="urn:microsoft.com/office/officeart/2016/7/layout/BasicLinearProcessNumbered"/>
    <dgm:cxn modelId="{099DDAD3-276A-42EF-8B53-991C6926BFCF}" srcId="{6B1B81A5-A3BA-45BF-9B6F-D2A381D2F68F}" destId="{9B43EA6B-E3DF-4C52-9B95-F73A228449C4}" srcOrd="2" destOrd="0" parTransId="{F518C052-C7E0-4581-B055-E8D281FBAA3F}" sibTransId="{87B137B5-A106-496E-B66F-7388FAFA3C51}"/>
    <dgm:cxn modelId="{9BE3CED5-A82F-424C-8CD1-E658D4FA3179}" type="presOf" srcId="{9B43EA6B-E3DF-4C52-9B95-F73A228449C4}" destId="{6A74D653-77EA-404E-9CBE-C5BD131B117F}" srcOrd="1" destOrd="0" presId="urn:microsoft.com/office/officeart/2016/7/layout/BasicLinearProcessNumbered"/>
    <dgm:cxn modelId="{1BB421F4-FAC5-4505-955A-E632B23AB896}" type="presOf" srcId="{6588D7E7-0F32-4AD2-993C-752845E8A4F6}" destId="{E3DFA6CE-BEDF-40C6-81A0-22896A40E2A5}" srcOrd="0" destOrd="0" presId="urn:microsoft.com/office/officeart/2016/7/layout/BasicLinearProcessNumbered"/>
    <dgm:cxn modelId="{AACCE58D-E855-43AD-88A8-D917BDC2E32C}" type="presParOf" srcId="{1C041972-6B15-43C9-90CC-B3E13A1E6D79}" destId="{13D15901-4B94-4212-BE3B-53FF686F3A36}" srcOrd="0" destOrd="0" presId="urn:microsoft.com/office/officeart/2016/7/layout/BasicLinearProcessNumbered"/>
    <dgm:cxn modelId="{11D01E5C-DA85-4676-9152-9DE0D3D3A7C6}" type="presParOf" srcId="{13D15901-4B94-4212-BE3B-53FF686F3A36}" destId="{9510D1AC-1837-4D5A-AD6B-11B9E2C4DED0}" srcOrd="0" destOrd="0" presId="urn:microsoft.com/office/officeart/2016/7/layout/BasicLinearProcessNumbered"/>
    <dgm:cxn modelId="{0DDDCE07-9813-4A65-964A-1DC7505A4278}" type="presParOf" srcId="{13D15901-4B94-4212-BE3B-53FF686F3A36}" destId="{33E9C21A-C54A-4C75-A4B6-01B289418420}" srcOrd="1" destOrd="0" presId="urn:microsoft.com/office/officeart/2016/7/layout/BasicLinearProcessNumbered"/>
    <dgm:cxn modelId="{C187CAF8-59FD-4BDF-BB7F-6B379BC30CCF}" type="presParOf" srcId="{13D15901-4B94-4212-BE3B-53FF686F3A36}" destId="{963EE9C7-09DC-4944-8D81-918F49EF8888}" srcOrd="2" destOrd="0" presId="urn:microsoft.com/office/officeart/2016/7/layout/BasicLinearProcessNumbered"/>
    <dgm:cxn modelId="{1432B197-1689-4D53-8ECC-0C39DB820728}" type="presParOf" srcId="{13D15901-4B94-4212-BE3B-53FF686F3A36}" destId="{E3EEE955-078C-4C20-849F-464CE2819C42}" srcOrd="3" destOrd="0" presId="urn:microsoft.com/office/officeart/2016/7/layout/BasicLinearProcessNumbered"/>
    <dgm:cxn modelId="{438634B5-D296-4054-9898-F8E915CDF2D8}" type="presParOf" srcId="{1C041972-6B15-43C9-90CC-B3E13A1E6D79}" destId="{36653296-9BD4-4E70-A7F8-9EB1EDF0F9BC}" srcOrd="1" destOrd="0" presId="urn:microsoft.com/office/officeart/2016/7/layout/BasicLinearProcessNumbered"/>
    <dgm:cxn modelId="{CF572E93-9065-40D1-951C-45259BE0030F}" type="presParOf" srcId="{1C041972-6B15-43C9-90CC-B3E13A1E6D79}" destId="{371F339E-D3CD-40E4-A728-F7FA342D13FE}" srcOrd="2" destOrd="0" presId="urn:microsoft.com/office/officeart/2016/7/layout/BasicLinearProcessNumbered"/>
    <dgm:cxn modelId="{C4F9C159-763B-4942-9AAA-02B1C547259E}" type="presParOf" srcId="{371F339E-D3CD-40E4-A728-F7FA342D13FE}" destId="{E3DFA6CE-BEDF-40C6-81A0-22896A40E2A5}" srcOrd="0" destOrd="0" presId="urn:microsoft.com/office/officeart/2016/7/layout/BasicLinearProcessNumbered"/>
    <dgm:cxn modelId="{E974E67C-100A-4F72-AE85-2DCF9D11E5C2}" type="presParOf" srcId="{371F339E-D3CD-40E4-A728-F7FA342D13FE}" destId="{24D2A8D2-C95D-4B71-A93A-519A2BC9F530}" srcOrd="1" destOrd="0" presId="urn:microsoft.com/office/officeart/2016/7/layout/BasicLinearProcessNumbered"/>
    <dgm:cxn modelId="{C0DC668C-1F39-45C7-981D-5B73E7BD5FEF}" type="presParOf" srcId="{371F339E-D3CD-40E4-A728-F7FA342D13FE}" destId="{A84184CD-9274-4121-B170-A74B7F44C50A}" srcOrd="2" destOrd="0" presId="urn:microsoft.com/office/officeart/2016/7/layout/BasicLinearProcessNumbered"/>
    <dgm:cxn modelId="{E6A4909F-6919-4C7C-BC7F-276885AE7DB0}" type="presParOf" srcId="{371F339E-D3CD-40E4-A728-F7FA342D13FE}" destId="{0417B3C4-03FB-4A0A-8420-82A21054D2CF}" srcOrd="3" destOrd="0" presId="urn:microsoft.com/office/officeart/2016/7/layout/BasicLinearProcessNumbered"/>
    <dgm:cxn modelId="{DA4C091D-852B-4B5E-83D6-8382FD7D331C}" type="presParOf" srcId="{1C041972-6B15-43C9-90CC-B3E13A1E6D79}" destId="{267DEE36-75B7-49F9-9998-1591204191B5}" srcOrd="3" destOrd="0" presId="urn:microsoft.com/office/officeart/2016/7/layout/BasicLinearProcessNumbered"/>
    <dgm:cxn modelId="{8D479704-3E17-461F-97C9-97B460A60101}" type="presParOf" srcId="{1C041972-6B15-43C9-90CC-B3E13A1E6D79}" destId="{67269B63-2940-4812-A6F3-02DBEA2CCAF0}" srcOrd="4" destOrd="0" presId="urn:microsoft.com/office/officeart/2016/7/layout/BasicLinearProcessNumbered"/>
    <dgm:cxn modelId="{1DE7B297-4FB1-411C-8653-19E03AC09E16}" type="presParOf" srcId="{67269B63-2940-4812-A6F3-02DBEA2CCAF0}" destId="{29AF8D48-966D-4B0E-B851-BEFD4020EBC5}" srcOrd="0" destOrd="0" presId="urn:microsoft.com/office/officeart/2016/7/layout/BasicLinearProcessNumbered"/>
    <dgm:cxn modelId="{BFC6B0AE-9E41-4FC7-9A89-171448A8FC65}" type="presParOf" srcId="{67269B63-2940-4812-A6F3-02DBEA2CCAF0}" destId="{74371E9F-8363-4511-A89F-E7787C4BF5FE}" srcOrd="1" destOrd="0" presId="urn:microsoft.com/office/officeart/2016/7/layout/BasicLinearProcessNumbered"/>
    <dgm:cxn modelId="{90186A1D-E879-47B4-8502-6D26F1345605}" type="presParOf" srcId="{67269B63-2940-4812-A6F3-02DBEA2CCAF0}" destId="{327E39BF-6396-42B9-A34D-207146FB5BA4}" srcOrd="2" destOrd="0" presId="urn:microsoft.com/office/officeart/2016/7/layout/BasicLinearProcessNumbered"/>
    <dgm:cxn modelId="{9645C212-2359-4F2D-8DDF-AB75A55BDC1C}" type="presParOf" srcId="{67269B63-2940-4812-A6F3-02DBEA2CCAF0}" destId="{6A74D653-77EA-404E-9CBE-C5BD131B117F}" srcOrd="3" destOrd="0" presId="urn:microsoft.com/office/officeart/2016/7/layout/BasicLinearProcessNumbered"/>
    <dgm:cxn modelId="{7F966F7B-9544-40C3-9B8F-B8ACF9DB8355}" type="presParOf" srcId="{1C041972-6B15-43C9-90CC-B3E13A1E6D79}" destId="{96E51EDB-DADA-4E90-905E-102B91ECF797}" srcOrd="5" destOrd="0" presId="urn:microsoft.com/office/officeart/2016/7/layout/BasicLinearProcessNumbered"/>
    <dgm:cxn modelId="{F47D9BDD-AF52-42A7-824B-1F78968EBFD9}" type="presParOf" srcId="{1C041972-6B15-43C9-90CC-B3E13A1E6D79}" destId="{8F2AF21D-E41F-4AF7-AB16-5D5A4EFC915A}" srcOrd="6" destOrd="0" presId="urn:microsoft.com/office/officeart/2016/7/layout/BasicLinearProcessNumbered"/>
    <dgm:cxn modelId="{1DB71773-7055-4485-B3A9-DC3751E723E7}" type="presParOf" srcId="{8F2AF21D-E41F-4AF7-AB16-5D5A4EFC915A}" destId="{BE13163C-9DF7-43CB-A449-9C6EC041B28E}" srcOrd="0" destOrd="0" presId="urn:microsoft.com/office/officeart/2016/7/layout/BasicLinearProcessNumbered"/>
    <dgm:cxn modelId="{94615862-B517-4C86-BC14-76BD5E6687C4}" type="presParOf" srcId="{8F2AF21D-E41F-4AF7-AB16-5D5A4EFC915A}" destId="{7BABAE35-1E59-4536-A38C-7FE00B74A31E}" srcOrd="1" destOrd="0" presId="urn:microsoft.com/office/officeart/2016/7/layout/BasicLinearProcessNumbered"/>
    <dgm:cxn modelId="{BEE6F805-E8A3-4C9B-92CB-54517CA8437B}" type="presParOf" srcId="{8F2AF21D-E41F-4AF7-AB16-5D5A4EFC915A}" destId="{F05AC11A-B816-4216-B710-0086044A5FAB}" srcOrd="2" destOrd="0" presId="urn:microsoft.com/office/officeart/2016/7/layout/BasicLinearProcessNumbered"/>
    <dgm:cxn modelId="{E5112DFD-A336-4234-ABE4-B6AA0F6A4AA3}" type="presParOf" srcId="{8F2AF21D-E41F-4AF7-AB16-5D5A4EFC915A}" destId="{30DD9D40-8C82-4F85-A29C-CC1CCBF7CD77}"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F2A7F-38F4-40E6-91E8-282386C5BD0A}" type="doc">
      <dgm:prSet loTypeId="urn:microsoft.com/office/officeart/2005/8/layout/hProcess9" loCatId="process" qsTypeId="urn:microsoft.com/office/officeart/2005/8/quickstyle/simple1" qsCatId="simple" csTypeId="urn:microsoft.com/office/officeart/2005/8/colors/accent1_2" csCatId="accent1" phldr="1"/>
      <dgm:spPr/>
    </dgm:pt>
    <dgm:pt modelId="{D23D600B-F572-4D57-8F12-100E833D3A9B}">
      <dgm:prSet phldrT="[Text]" custT="1"/>
      <dgm:spPr>
        <a:solidFill>
          <a:schemeClr val="accent1"/>
        </a:solidFill>
        <a:ln w="19050">
          <a:solidFill>
            <a:schemeClr val="bg1"/>
          </a:solidFill>
        </a:ln>
      </dgm:spPr>
      <dgm:t>
        <a:bodyPr/>
        <a:lstStyle/>
        <a:p>
          <a:r>
            <a:rPr lang="en-US" sz="3200"/>
            <a:t>PLAAFP</a:t>
          </a:r>
        </a:p>
      </dgm:t>
    </dgm:pt>
    <dgm:pt modelId="{0D1F3F19-3E2E-4717-BEFA-C37404FDABF6}" type="parTrans" cxnId="{0ECC0D10-513C-4D43-9012-A576531172A9}">
      <dgm:prSet/>
      <dgm:spPr/>
      <dgm:t>
        <a:bodyPr/>
        <a:lstStyle/>
        <a:p>
          <a:endParaRPr lang="en-US"/>
        </a:p>
      </dgm:t>
    </dgm:pt>
    <dgm:pt modelId="{9B7E4F26-D511-49F4-A339-895BACDE5EA1}" type="sibTrans" cxnId="{0ECC0D10-513C-4D43-9012-A576531172A9}">
      <dgm:prSet/>
      <dgm:spPr/>
      <dgm:t>
        <a:bodyPr/>
        <a:lstStyle/>
        <a:p>
          <a:endParaRPr lang="en-US"/>
        </a:p>
      </dgm:t>
    </dgm:pt>
    <dgm:pt modelId="{DABFCE55-F9C2-4247-B355-5358EC63DA55}">
      <dgm:prSet phldrT="[Text]" custT="1"/>
      <dgm:spPr>
        <a:solidFill>
          <a:schemeClr val="accent1"/>
        </a:solidFill>
      </dgm:spPr>
      <dgm:t>
        <a:bodyPr/>
        <a:lstStyle/>
        <a:p>
          <a:r>
            <a:rPr lang="en-US" sz="2400"/>
            <a:t>Annual Goals</a:t>
          </a:r>
        </a:p>
      </dgm:t>
    </dgm:pt>
    <dgm:pt modelId="{667C0357-55F1-4BF4-9AB4-EEB48AD9C568}" type="parTrans" cxnId="{E878E079-570C-43F3-AA47-FB20587AB1A6}">
      <dgm:prSet/>
      <dgm:spPr/>
      <dgm:t>
        <a:bodyPr/>
        <a:lstStyle/>
        <a:p>
          <a:endParaRPr lang="en-US"/>
        </a:p>
      </dgm:t>
    </dgm:pt>
    <dgm:pt modelId="{DA455F4D-9965-42FC-9502-5A05C2A1FA66}" type="sibTrans" cxnId="{E878E079-570C-43F3-AA47-FB20587AB1A6}">
      <dgm:prSet/>
      <dgm:spPr/>
      <dgm:t>
        <a:bodyPr/>
        <a:lstStyle/>
        <a:p>
          <a:endParaRPr lang="en-US"/>
        </a:p>
      </dgm:t>
    </dgm:pt>
    <dgm:pt modelId="{C811C77F-0702-468D-923E-F13B42CE7F06}">
      <dgm:prSet phldrT="[Text]"/>
      <dgm:spPr/>
      <dgm:t>
        <a:bodyPr/>
        <a:lstStyle/>
        <a:p>
          <a:r>
            <a:rPr lang="en-US"/>
            <a:t>Measuring Progress Toward Annual Goals</a:t>
          </a:r>
        </a:p>
      </dgm:t>
    </dgm:pt>
    <dgm:pt modelId="{8F5D0B75-B52A-4752-B17C-109A4869CB29}" type="parTrans" cxnId="{4A13F1B1-FE7D-4C26-A092-32D01B43A1C0}">
      <dgm:prSet/>
      <dgm:spPr/>
      <dgm:t>
        <a:bodyPr/>
        <a:lstStyle/>
        <a:p>
          <a:endParaRPr lang="en-US"/>
        </a:p>
      </dgm:t>
    </dgm:pt>
    <dgm:pt modelId="{C60181B9-EE80-4177-B501-53519B78C132}" type="sibTrans" cxnId="{4A13F1B1-FE7D-4C26-A092-32D01B43A1C0}">
      <dgm:prSet/>
      <dgm:spPr/>
      <dgm:t>
        <a:bodyPr/>
        <a:lstStyle/>
        <a:p>
          <a:endParaRPr lang="en-US"/>
        </a:p>
      </dgm:t>
    </dgm:pt>
    <dgm:pt modelId="{44598141-1869-45BB-9DE3-0DA39B466D59}">
      <dgm:prSet/>
      <dgm:spPr/>
      <dgm:t>
        <a:bodyPr/>
        <a:lstStyle/>
        <a:p>
          <a:r>
            <a:rPr lang="en-US"/>
            <a:t>Date, Frequency, Duration, and Location of Services</a:t>
          </a:r>
        </a:p>
      </dgm:t>
    </dgm:pt>
    <dgm:pt modelId="{C1325ECB-8CBB-425E-A68B-4125CE4CB6E6}" type="parTrans" cxnId="{030FADC1-FF95-4058-91B7-179E7CB317EE}">
      <dgm:prSet/>
      <dgm:spPr/>
      <dgm:t>
        <a:bodyPr/>
        <a:lstStyle/>
        <a:p>
          <a:endParaRPr lang="en-US"/>
        </a:p>
      </dgm:t>
    </dgm:pt>
    <dgm:pt modelId="{94145710-D219-491F-AF1B-35E576E392B4}" type="sibTrans" cxnId="{030FADC1-FF95-4058-91B7-179E7CB317EE}">
      <dgm:prSet/>
      <dgm:spPr/>
      <dgm:t>
        <a:bodyPr/>
        <a:lstStyle/>
        <a:p>
          <a:endParaRPr lang="en-US"/>
        </a:p>
      </dgm:t>
    </dgm:pt>
    <dgm:pt modelId="{7071E274-B21F-4083-84E7-1D7523D43DA8}">
      <dgm:prSet/>
      <dgm:spPr/>
      <dgm:t>
        <a:bodyPr/>
        <a:lstStyle/>
        <a:p>
          <a:r>
            <a:rPr lang="en-US"/>
            <a:t>Participation Outside Regular Education and in State and Districtwide Assessments</a:t>
          </a:r>
        </a:p>
      </dgm:t>
    </dgm:pt>
    <dgm:pt modelId="{3BE19778-0A4A-4121-98A4-2AFE6C85CB4C}" type="parTrans" cxnId="{699B1392-4FBB-41CF-AF14-C7A01E5D366B}">
      <dgm:prSet/>
      <dgm:spPr/>
      <dgm:t>
        <a:bodyPr/>
        <a:lstStyle/>
        <a:p>
          <a:endParaRPr lang="en-US"/>
        </a:p>
      </dgm:t>
    </dgm:pt>
    <dgm:pt modelId="{F3B907FB-1BC4-45BB-B832-B02436D1CF87}" type="sibTrans" cxnId="{699B1392-4FBB-41CF-AF14-C7A01E5D366B}">
      <dgm:prSet/>
      <dgm:spPr/>
      <dgm:t>
        <a:bodyPr/>
        <a:lstStyle/>
        <a:p>
          <a:endParaRPr lang="en-US"/>
        </a:p>
      </dgm:t>
    </dgm:pt>
    <dgm:pt modelId="{120D5112-C158-4893-9921-5FF43A0EBBAF}">
      <dgm:prSet/>
      <dgm:spPr/>
      <dgm:t>
        <a:bodyPr/>
        <a:lstStyle/>
        <a:p>
          <a:r>
            <a:rPr lang="en-US"/>
            <a:t>Statement of Special Education and Aids and Services</a:t>
          </a:r>
        </a:p>
      </dgm:t>
    </dgm:pt>
    <dgm:pt modelId="{49452D6F-D648-44BE-843C-BE903668FC02}" type="parTrans" cxnId="{42E9E82E-7682-415D-93E5-239D312B48D1}">
      <dgm:prSet/>
      <dgm:spPr/>
      <dgm:t>
        <a:bodyPr/>
        <a:lstStyle/>
        <a:p>
          <a:endParaRPr lang="en-US"/>
        </a:p>
      </dgm:t>
    </dgm:pt>
    <dgm:pt modelId="{B4BDF16C-BC54-491A-991E-090F7AB6B36E}" type="sibTrans" cxnId="{42E9E82E-7682-415D-93E5-239D312B48D1}">
      <dgm:prSet/>
      <dgm:spPr/>
      <dgm:t>
        <a:bodyPr/>
        <a:lstStyle/>
        <a:p>
          <a:endParaRPr lang="en-US"/>
        </a:p>
      </dgm:t>
    </dgm:pt>
    <dgm:pt modelId="{4C050353-F5EC-4DB7-9C4C-5B8079D628D0}" type="pres">
      <dgm:prSet presAssocID="{2DBF2A7F-38F4-40E6-91E8-282386C5BD0A}" presName="CompostProcess" presStyleCnt="0">
        <dgm:presLayoutVars>
          <dgm:dir/>
          <dgm:resizeHandles val="exact"/>
        </dgm:presLayoutVars>
      </dgm:prSet>
      <dgm:spPr/>
    </dgm:pt>
    <dgm:pt modelId="{CC11B2C0-3E5E-4A9E-872E-049197CDA47E}" type="pres">
      <dgm:prSet presAssocID="{2DBF2A7F-38F4-40E6-91E8-282386C5BD0A}" presName="arrow" presStyleLbl="bgShp" presStyleIdx="0" presStyleCnt="1"/>
      <dgm:spPr/>
    </dgm:pt>
    <dgm:pt modelId="{8E8D42C4-F3C7-4A89-B02E-1D0766FF2DE5}" type="pres">
      <dgm:prSet presAssocID="{2DBF2A7F-38F4-40E6-91E8-282386C5BD0A}" presName="linearProcess" presStyleCnt="0"/>
      <dgm:spPr/>
    </dgm:pt>
    <dgm:pt modelId="{9F44B13E-99FF-430F-BAC3-FF947260ECD5}" type="pres">
      <dgm:prSet presAssocID="{D23D600B-F572-4D57-8F12-100E833D3A9B}" presName="textNode" presStyleLbl="node1" presStyleIdx="0" presStyleCnt="6">
        <dgm:presLayoutVars>
          <dgm:bulletEnabled val="1"/>
        </dgm:presLayoutVars>
      </dgm:prSet>
      <dgm:spPr/>
    </dgm:pt>
    <dgm:pt modelId="{B1DEE69F-B7B7-4324-8206-5BE79B79C512}" type="pres">
      <dgm:prSet presAssocID="{9B7E4F26-D511-49F4-A339-895BACDE5EA1}" presName="sibTrans" presStyleCnt="0"/>
      <dgm:spPr/>
    </dgm:pt>
    <dgm:pt modelId="{3AFF4DF7-C08F-4EE4-B827-CF5CB277AA47}" type="pres">
      <dgm:prSet presAssocID="{DABFCE55-F9C2-4247-B355-5358EC63DA55}" presName="textNode" presStyleLbl="node1" presStyleIdx="1" presStyleCnt="6">
        <dgm:presLayoutVars>
          <dgm:bulletEnabled val="1"/>
        </dgm:presLayoutVars>
      </dgm:prSet>
      <dgm:spPr/>
    </dgm:pt>
    <dgm:pt modelId="{3E62D7A9-B6CD-442F-B5D4-432CAAE3703F}" type="pres">
      <dgm:prSet presAssocID="{DA455F4D-9965-42FC-9502-5A05C2A1FA66}" presName="sibTrans" presStyleCnt="0"/>
      <dgm:spPr/>
    </dgm:pt>
    <dgm:pt modelId="{EFDBD666-AF89-4680-B21D-999CED069A54}" type="pres">
      <dgm:prSet presAssocID="{C811C77F-0702-468D-923E-F13B42CE7F06}" presName="textNode" presStyleLbl="node1" presStyleIdx="2" presStyleCnt="6">
        <dgm:presLayoutVars>
          <dgm:bulletEnabled val="1"/>
        </dgm:presLayoutVars>
      </dgm:prSet>
      <dgm:spPr/>
    </dgm:pt>
    <dgm:pt modelId="{E2C3FE54-78A8-4984-BA0A-A57D162093D1}" type="pres">
      <dgm:prSet presAssocID="{C60181B9-EE80-4177-B501-53519B78C132}" presName="sibTrans" presStyleCnt="0"/>
      <dgm:spPr/>
    </dgm:pt>
    <dgm:pt modelId="{BBA90D99-3DC3-406D-93CA-F8C8FE36BD37}" type="pres">
      <dgm:prSet presAssocID="{44598141-1869-45BB-9DE3-0DA39B466D59}" presName="textNode" presStyleLbl="node1" presStyleIdx="3" presStyleCnt="6" custScaleY="99048" custLinFactX="196439" custLinFactNeighborX="200000" custLinFactNeighborY="2599">
        <dgm:presLayoutVars>
          <dgm:bulletEnabled val="1"/>
        </dgm:presLayoutVars>
      </dgm:prSet>
      <dgm:spPr/>
    </dgm:pt>
    <dgm:pt modelId="{396BDB0A-DEF9-4BF1-8EA1-BE3B452D0A03}" type="pres">
      <dgm:prSet presAssocID="{94145710-D219-491F-AF1B-35E576E392B4}" presName="sibTrans" presStyleCnt="0"/>
      <dgm:spPr/>
    </dgm:pt>
    <dgm:pt modelId="{F4A332CD-657B-4127-B012-A335C67A8EF4}" type="pres">
      <dgm:prSet presAssocID="{120D5112-C158-4893-9921-5FF43A0EBBAF}" presName="textNode" presStyleLbl="node1" presStyleIdx="4" presStyleCnt="6" custLinFactX="-100000" custLinFactNeighborX="-114427" custLinFactNeighborY="1595">
        <dgm:presLayoutVars>
          <dgm:bulletEnabled val="1"/>
        </dgm:presLayoutVars>
      </dgm:prSet>
      <dgm:spPr/>
    </dgm:pt>
    <dgm:pt modelId="{5A495B77-927F-4395-B962-609E31E03E42}" type="pres">
      <dgm:prSet presAssocID="{B4BDF16C-BC54-491A-991E-090F7AB6B36E}" presName="sibTrans" presStyleCnt="0"/>
      <dgm:spPr/>
    </dgm:pt>
    <dgm:pt modelId="{C9431E81-7AD1-4F94-B979-F7A3D8AE8740}" type="pres">
      <dgm:prSet presAssocID="{7071E274-B21F-4083-84E7-1D7523D43DA8}" presName="textNode" presStyleLbl="node1" presStyleIdx="5" presStyleCnt="6" custLinFactX="-100000" custLinFactNeighborX="-141114" custLinFactNeighborY="2392">
        <dgm:presLayoutVars>
          <dgm:bulletEnabled val="1"/>
        </dgm:presLayoutVars>
      </dgm:prSet>
      <dgm:spPr/>
    </dgm:pt>
  </dgm:ptLst>
  <dgm:cxnLst>
    <dgm:cxn modelId="{EEECDA0F-AC26-4030-8569-DBF4AB2C77FE}" type="presOf" srcId="{120D5112-C158-4893-9921-5FF43A0EBBAF}" destId="{F4A332CD-657B-4127-B012-A335C67A8EF4}" srcOrd="0" destOrd="0" presId="urn:microsoft.com/office/officeart/2005/8/layout/hProcess9"/>
    <dgm:cxn modelId="{0ECC0D10-513C-4D43-9012-A576531172A9}" srcId="{2DBF2A7F-38F4-40E6-91E8-282386C5BD0A}" destId="{D23D600B-F572-4D57-8F12-100E833D3A9B}" srcOrd="0" destOrd="0" parTransId="{0D1F3F19-3E2E-4717-BEFA-C37404FDABF6}" sibTransId="{9B7E4F26-D511-49F4-A339-895BACDE5EA1}"/>
    <dgm:cxn modelId="{42E9E82E-7682-415D-93E5-239D312B48D1}" srcId="{2DBF2A7F-38F4-40E6-91E8-282386C5BD0A}" destId="{120D5112-C158-4893-9921-5FF43A0EBBAF}" srcOrd="4" destOrd="0" parTransId="{49452D6F-D648-44BE-843C-BE903668FC02}" sibTransId="{B4BDF16C-BC54-491A-991E-090F7AB6B36E}"/>
    <dgm:cxn modelId="{ED92EB70-8203-4D02-93B6-ED5D59B94FD1}" type="presOf" srcId="{D23D600B-F572-4D57-8F12-100E833D3A9B}" destId="{9F44B13E-99FF-430F-BAC3-FF947260ECD5}" srcOrd="0" destOrd="0" presId="urn:microsoft.com/office/officeart/2005/8/layout/hProcess9"/>
    <dgm:cxn modelId="{2EEDF252-C685-4CD5-A2FD-2E1F57988D05}" type="presOf" srcId="{2DBF2A7F-38F4-40E6-91E8-282386C5BD0A}" destId="{4C050353-F5EC-4DB7-9C4C-5B8079D628D0}" srcOrd="0" destOrd="0" presId="urn:microsoft.com/office/officeart/2005/8/layout/hProcess9"/>
    <dgm:cxn modelId="{E878E079-570C-43F3-AA47-FB20587AB1A6}" srcId="{2DBF2A7F-38F4-40E6-91E8-282386C5BD0A}" destId="{DABFCE55-F9C2-4247-B355-5358EC63DA55}" srcOrd="1" destOrd="0" parTransId="{667C0357-55F1-4BF4-9AB4-EEB48AD9C568}" sibTransId="{DA455F4D-9965-42FC-9502-5A05C2A1FA66}"/>
    <dgm:cxn modelId="{699B1392-4FBB-41CF-AF14-C7A01E5D366B}" srcId="{2DBF2A7F-38F4-40E6-91E8-282386C5BD0A}" destId="{7071E274-B21F-4083-84E7-1D7523D43DA8}" srcOrd="5" destOrd="0" parTransId="{3BE19778-0A4A-4121-98A4-2AFE6C85CB4C}" sibTransId="{F3B907FB-1BC4-45BB-B832-B02436D1CF87}"/>
    <dgm:cxn modelId="{4A13F1B1-FE7D-4C26-A092-32D01B43A1C0}" srcId="{2DBF2A7F-38F4-40E6-91E8-282386C5BD0A}" destId="{C811C77F-0702-468D-923E-F13B42CE7F06}" srcOrd="2" destOrd="0" parTransId="{8F5D0B75-B52A-4752-B17C-109A4869CB29}" sibTransId="{C60181B9-EE80-4177-B501-53519B78C132}"/>
    <dgm:cxn modelId="{030FADC1-FF95-4058-91B7-179E7CB317EE}" srcId="{2DBF2A7F-38F4-40E6-91E8-282386C5BD0A}" destId="{44598141-1869-45BB-9DE3-0DA39B466D59}" srcOrd="3" destOrd="0" parTransId="{C1325ECB-8CBB-425E-A68B-4125CE4CB6E6}" sibTransId="{94145710-D219-491F-AF1B-35E576E392B4}"/>
    <dgm:cxn modelId="{EE1A51CA-D4C5-4C70-B3EF-15325FFDE2A3}" type="presOf" srcId="{44598141-1869-45BB-9DE3-0DA39B466D59}" destId="{BBA90D99-3DC3-406D-93CA-F8C8FE36BD37}" srcOrd="0" destOrd="0" presId="urn:microsoft.com/office/officeart/2005/8/layout/hProcess9"/>
    <dgm:cxn modelId="{5E250FD0-6CEF-45AD-8750-6FBB3764F8F8}" type="presOf" srcId="{DABFCE55-F9C2-4247-B355-5358EC63DA55}" destId="{3AFF4DF7-C08F-4EE4-B827-CF5CB277AA47}" srcOrd="0" destOrd="0" presId="urn:microsoft.com/office/officeart/2005/8/layout/hProcess9"/>
    <dgm:cxn modelId="{87B560D3-1608-4E25-8F48-72BFFF449349}" type="presOf" srcId="{C811C77F-0702-468D-923E-F13B42CE7F06}" destId="{EFDBD666-AF89-4680-B21D-999CED069A54}" srcOrd="0" destOrd="0" presId="urn:microsoft.com/office/officeart/2005/8/layout/hProcess9"/>
    <dgm:cxn modelId="{7D7403FE-66C3-4CE3-958A-47240027B662}" type="presOf" srcId="{7071E274-B21F-4083-84E7-1D7523D43DA8}" destId="{C9431E81-7AD1-4F94-B979-F7A3D8AE8740}" srcOrd="0" destOrd="0" presId="urn:microsoft.com/office/officeart/2005/8/layout/hProcess9"/>
    <dgm:cxn modelId="{697D9AE9-41B9-4A29-BDF3-B8D6D5D6BF0C}" type="presParOf" srcId="{4C050353-F5EC-4DB7-9C4C-5B8079D628D0}" destId="{CC11B2C0-3E5E-4A9E-872E-049197CDA47E}" srcOrd="0" destOrd="0" presId="urn:microsoft.com/office/officeart/2005/8/layout/hProcess9"/>
    <dgm:cxn modelId="{7AFCB26A-FBF6-4B80-8F88-D262B046B72C}" type="presParOf" srcId="{4C050353-F5EC-4DB7-9C4C-5B8079D628D0}" destId="{8E8D42C4-F3C7-4A89-B02E-1D0766FF2DE5}" srcOrd="1" destOrd="0" presId="urn:microsoft.com/office/officeart/2005/8/layout/hProcess9"/>
    <dgm:cxn modelId="{3A77BEC2-08BD-4C67-90F6-755FF68EE4A9}" type="presParOf" srcId="{8E8D42C4-F3C7-4A89-B02E-1D0766FF2DE5}" destId="{9F44B13E-99FF-430F-BAC3-FF947260ECD5}" srcOrd="0" destOrd="0" presId="urn:microsoft.com/office/officeart/2005/8/layout/hProcess9"/>
    <dgm:cxn modelId="{46A16B0B-DF4B-41D3-849C-90CECC333F73}" type="presParOf" srcId="{8E8D42C4-F3C7-4A89-B02E-1D0766FF2DE5}" destId="{B1DEE69F-B7B7-4324-8206-5BE79B79C512}" srcOrd="1" destOrd="0" presId="urn:microsoft.com/office/officeart/2005/8/layout/hProcess9"/>
    <dgm:cxn modelId="{A7735115-F3B5-4BB2-92DF-15CCB527A24B}" type="presParOf" srcId="{8E8D42C4-F3C7-4A89-B02E-1D0766FF2DE5}" destId="{3AFF4DF7-C08F-4EE4-B827-CF5CB277AA47}" srcOrd="2" destOrd="0" presId="urn:microsoft.com/office/officeart/2005/8/layout/hProcess9"/>
    <dgm:cxn modelId="{80A30094-BC5A-4C92-8236-19D1CBCD35A9}" type="presParOf" srcId="{8E8D42C4-F3C7-4A89-B02E-1D0766FF2DE5}" destId="{3E62D7A9-B6CD-442F-B5D4-432CAAE3703F}" srcOrd="3" destOrd="0" presId="urn:microsoft.com/office/officeart/2005/8/layout/hProcess9"/>
    <dgm:cxn modelId="{10DCFF99-E45D-4596-B568-40AA69FB24DB}" type="presParOf" srcId="{8E8D42C4-F3C7-4A89-B02E-1D0766FF2DE5}" destId="{EFDBD666-AF89-4680-B21D-999CED069A54}" srcOrd="4" destOrd="0" presId="urn:microsoft.com/office/officeart/2005/8/layout/hProcess9"/>
    <dgm:cxn modelId="{DFE5BB67-220B-4D46-B5EA-1DCCC57809BA}" type="presParOf" srcId="{8E8D42C4-F3C7-4A89-B02E-1D0766FF2DE5}" destId="{E2C3FE54-78A8-4984-BA0A-A57D162093D1}" srcOrd="5" destOrd="0" presId="urn:microsoft.com/office/officeart/2005/8/layout/hProcess9"/>
    <dgm:cxn modelId="{6487E013-118A-424B-8B9F-8C740CBEAAF0}" type="presParOf" srcId="{8E8D42C4-F3C7-4A89-B02E-1D0766FF2DE5}" destId="{BBA90D99-3DC3-406D-93CA-F8C8FE36BD37}" srcOrd="6" destOrd="0" presId="urn:microsoft.com/office/officeart/2005/8/layout/hProcess9"/>
    <dgm:cxn modelId="{CDBE1A33-75F2-43CE-B7E8-FBFE2667D62A}" type="presParOf" srcId="{8E8D42C4-F3C7-4A89-B02E-1D0766FF2DE5}" destId="{396BDB0A-DEF9-4BF1-8EA1-BE3B452D0A03}" srcOrd="7" destOrd="0" presId="urn:microsoft.com/office/officeart/2005/8/layout/hProcess9"/>
    <dgm:cxn modelId="{B900FD58-120D-4E13-B766-489D10EAC3BA}" type="presParOf" srcId="{8E8D42C4-F3C7-4A89-B02E-1D0766FF2DE5}" destId="{F4A332CD-657B-4127-B012-A335C67A8EF4}" srcOrd="8" destOrd="0" presId="urn:microsoft.com/office/officeart/2005/8/layout/hProcess9"/>
    <dgm:cxn modelId="{3F8FD091-4676-4BE0-BAFD-C472A476E5EB}" type="presParOf" srcId="{8E8D42C4-F3C7-4A89-B02E-1D0766FF2DE5}" destId="{5A495B77-927F-4395-B962-609E31E03E42}" srcOrd="9" destOrd="0" presId="urn:microsoft.com/office/officeart/2005/8/layout/hProcess9"/>
    <dgm:cxn modelId="{11738103-031D-40C2-A7F3-15CB0DBE48F8}" type="presParOf" srcId="{8E8D42C4-F3C7-4A89-B02E-1D0766FF2DE5}" destId="{C9431E81-7AD1-4F94-B979-F7A3D8AE874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F2A7F-38F4-40E6-91E8-282386C5BD0A}" type="doc">
      <dgm:prSet loTypeId="urn:microsoft.com/office/officeart/2005/8/layout/hProcess9" loCatId="process" qsTypeId="urn:microsoft.com/office/officeart/2005/8/quickstyle/simple1" qsCatId="simple" csTypeId="urn:microsoft.com/office/officeart/2005/8/colors/accent1_2" csCatId="accent1" phldr="1"/>
      <dgm:spPr/>
    </dgm:pt>
    <dgm:pt modelId="{D23D600B-F572-4D57-8F12-100E833D3A9B}">
      <dgm:prSet phldrT="[Text]" custT="1"/>
      <dgm:spPr>
        <a:solidFill>
          <a:srgbClr val="0076BD"/>
        </a:solidFill>
        <a:ln w="6350">
          <a:solidFill>
            <a:schemeClr val="bg1"/>
          </a:solidFill>
        </a:ln>
      </dgm:spPr>
      <dgm:t>
        <a:bodyPr/>
        <a:lstStyle/>
        <a:p>
          <a:r>
            <a:rPr lang="en-US" sz="3200"/>
            <a:t>PLAAFP</a:t>
          </a:r>
        </a:p>
      </dgm:t>
    </dgm:pt>
    <dgm:pt modelId="{0D1F3F19-3E2E-4717-BEFA-C37404FDABF6}" type="parTrans" cxnId="{0ECC0D10-513C-4D43-9012-A576531172A9}">
      <dgm:prSet/>
      <dgm:spPr/>
      <dgm:t>
        <a:bodyPr/>
        <a:lstStyle/>
        <a:p>
          <a:endParaRPr lang="en-US"/>
        </a:p>
      </dgm:t>
    </dgm:pt>
    <dgm:pt modelId="{9B7E4F26-D511-49F4-A339-895BACDE5EA1}" type="sibTrans" cxnId="{0ECC0D10-513C-4D43-9012-A576531172A9}">
      <dgm:prSet/>
      <dgm:spPr/>
      <dgm:t>
        <a:bodyPr/>
        <a:lstStyle/>
        <a:p>
          <a:endParaRPr lang="en-US"/>
        </a:p>
      </dgm:t>
    </dgm:pt>
    <dgm:pt modelId="{DABFCE55-F9C2-4247-B355-5358EC63DA55}">
      <dgm:prSet phldrT="[Text]" custT="1"/>
      <dgm:spPr>
        <a:solidFill>
          <a:srgbClr val="0076BD"/>
        </a:solidFill>
        <a:ln w="6350" cap="flat" cmpd="sng" algn="ctr">
          <a:solidFill>
            <a:srgbClr val="FFFFFF"/>
          </a:solidFill>
          <a:prstDash val="solid"/>
          <a:miter lim="800000"/>
        </a:ln>
        <a:effectLst/>
      </dgm:spPr>
      <dgm:t>
        <a:bodyPr spcFirstLastPara="0" vert="horz" wrap="square" lIns="121920" tIns="121920" rIns="121920" bIns="121920" numCol="1" spcCol="1270" anchor="ctr" anchorCtr="0"/>
        <a:lstStyle/>
        <a:p>
          <a:pPr marL="0" lvl="0" indent="0" algn="ctr" defTabSz="1422400">
            <a:lnSpc>
              <a:spcPct val="90000"/>
            </a:lnSpc>
            <a:spcBef>
              <a:spcPct val="0"/>
            </a:spcBef>
            <a:spcAft>
              <a:spcPct val="35000"/>
            </a:spcAft>
            <a:buNone/>
          </a:pPr>
          <a:r>
            <a:rPr lang="en-US" sz="3200" kern="1200">
              <a:solidFill>
                <a:srgbClr val="FFFFFF"/>
              </a:solidFill>
              <a:latin typeface="Calibri"/>
              <a:ea typeface="+mn-ea"/>
              <a:cs typeface="+mn-cs"/>
            </a:rPr>
            <a:t>Annual Goals</a:t>
          </a:r>
        </a:p>
      </dgm:t>
    </dgm:pt>
    <dgm:pt modelId="{667C0357-55F1-4BF4-9AB4-EEB48AD9C568}" type="parTrans" cxnId="{E878E079-570C-43F3-AA47-FB20587AB1A6}">
      <dgm:prSet/>
      <dgm:spPr/>
      <dgm:t>
        <a:bodyPr/>
        <a:lstStyle/>
        <a:p>
          <a:endParaRPr lang="en-US"/>
        </a:p>
      </dgm:t>
    </dgm:pt>
    <dgm:pt modelId="{DA455F4D-9965-42FC-9502-5A05C2A1FA66}" type="sibTrans" cxnId="{E878E079-570C-43F3-AA47-FB20587AB1A6}">
      <dgm:prSet/>
      <dgm:spPr/>
      <dgm:t>
        <a:bodyPr/>
        <a:lstStyle/>
        <a:p>
          <a:endParaRPr lang="en-US"/>
        </a:p>
      </dgm:t>
    </dgm:pt>
    <dgm:pt modelId="{C811C77F-0702-468D-923E-F13B42CE7F06}">
      <dgm:prSet phldrT="[Text]"/>
      <dgm:spPr/>
      <dgm:t>
        <a:bodyPr/>
        <a:lstStyle/>
        <a:p>
          <a:r>
            <a:rPr lang="en-US"/>
            <a:t>Measuring Progress Toward Annual Goals</a:t>
          </a:r>
        </a:p>
      </dgm:t>
    </dgm:pt>
    <dgm:pt modelId="{8F5D0B75-B52A-4752-B17C-109A4869CB29}" type="parTrans" cxnId="{4A13F1B1-FE7D-4C26-A092-32D01B43A1C0}">
      <dgm:prSet/>
      <dgm:spPr/>
      <dgm:t>
        <a:bodyPr/>
        <a:lstStyle/>
        <a:p>
          <a:endParaRPr lang="en-US"/>
        </a:p>
      </dgm:t>
    </dgm:pt>
    <dgm:pt modelId="{C60181B9-EE80-4177-B501-53519B78C132}" type="sibTrans" cxnId="{4A13F1B1-FE7D-4C26-A092-32D01B43A1C0}">
      <dgm:prSet/>
      <dgm:spPr/>
      <dgm:t>
        <a:bodyPr/>
        <a:lstStyle/>
        <a:p>
          <a:endParaRPr lang="en-US"/>
        </a:p>
      </dgm:t>
    </dgm:pt>
    <dgm:pt modelId="{44598141-1869-45BB-9DE3-0DA39B466D59}">
      <dgm:prSet/>
      <dgm:spPr/>
      <dgm:t>
        <a:bodyPr/>
        <a:lstStyle/>
        <a:p>
          <a:r>
            <a:rPr lang="en-US"/>
            <a:t>Date, Frequency, Duration, and Location of Services</a:t>
          </a:r>
        </a:p>
      </dgm:t>
    </dgm:pt>
    <dgm:pt modelId="{C1325ECB-8CBB-425E-A68B-4125CE4CB6E6}" type="parTrans" cxnId="{030FADC1-FF95-4058-91B7-179E7CB317EE}">
      <dgm:prSet/>
      <dgm:spPr/>
      <dgm:t>
        <a:bodyPr/>
        <a:lstStyle/>
        <a:p>
          <a:endParaRPr lang="en-US"/>
        </a:p>
      </dgm:t>
    </dgm:pt>
    <dgm:pt modelId="{94145710-D219-491F-AF1B-35E576E392B4}" type="sibTrans" cxnId="{030FADC1-FF95-4058-91B7-179E7CB317EE}">
      <dgm:prSet/>
      <dgm:spPr/>
      <dgm:t>
        <a:bodyPr/>
        <a:lstStyle/>
        <a:p>
          <a:endParaRPr lang="en-US"/>
        </a:p>
      </dgm:t>
    </dgm:pt>
    <dgm:pt modelId="{7071E274-B21F-4083-84E7-1D7523D43DA8}">
      <dgm:prSet/>
      <dgm:spPr/>
      <dgm:t>
        <a:bodyPr/>
        <a:lstStyle/>
        <a:p>
          <a:r>
            <a:rPr lang="en-US"/>
            <a:t>Participation Outside Regular Education and in State and Districtwide Assessments</a:t>
          </a:r>
        </a:p>
      </dgm:t>
    </dgm:pt>
    <dgm:pt modelId="{3BE19778-0A4A-4121-98A4-2AFE6C85CB4C}" type="parTrans" cxnId="{699B1392-4FBB-41CF-AF14-C7A01E5D366B}">
      <dgm:prSet/>
      <dgm:spPr/>
      <dgm:t>
        <a:bodyPr/>
        <a:lstStyle/>
        <a:p>
          <a:endParaRPr lang="en-US"/>
        </a:p>
      </dgm:t>
    </dgm:pt>
    <dgm:pt modelId="{F3B907FB-1BC4-45BB-B832-B02436D1CF87}" type="sibTrans" cxnId="{699B1392-4FBB-41CF-AF14-C7A01E5D366B}">
      <dgm:prSet/>
      <dgm:spPr/>
      <dgm:t>
        <a:bodyPr/>
        <a:lstStyle/>
        <a:p>
          <a:endParaRPr lang="en-US"/>
        </a:p>
      </dgm:t>
    </dgm:pt>
    <dgm:pt modelId="{120D5112-C158-4893-9921-5FF43A0EBBAF}">
      <dgm:prSet custT="1"/>
      <dgm:spPr>
        <a:solidFill>
          <a:srgbClr val="4C8C40"/>
        </a:solidFill>
      </dgm:spPr>
      <dgm:t>
        <a:bodyPr/>
        <a:lstStyle/>
        <a:p>
          <a:r>
            <a:rPr lang="en-US" sz="1800" b="0" dirty="0"/>
            <a:t>Statement of Special Education and Aids and Services</a:t>
          </a:r>
        </a:p>
      </dgm:t>
    </dgm:pt>
    <dgm:pt modelId="{49452D6F-D648-44BE-843C-BE903668FC02}" type="parTrans" cxnId="{42E9E82E-7682-415D-93E5-239D312B48D1}">
      <dgm:prSet/>
      <dgm:spPr/>
      <dgm:t>
        <a:bodyPr/>
        <a:lstStyle/>
        <a:p>
          <a:endParaRPr lang="en-US"/>
        </a:p>
      </dgm:t>
    </dgm:pt>
    <dgm:pt modelId="{B4BDF16C-BC54-491A-991E-090F7AB6B36E}" type="sibTrans" cxnId="{42E9E82E-7682-415D-93E5-239D312B48D1}">
      <dgm:prSet/>
      <dgm:spPr/>
      <dgm:t>
        <a:bodyPr/>
        <a:lstStyle/>
        <a:p>
          <a:endParaRPr lang="en-US"/>
        </a:p>
      </dgm:t>
    </dgm:pt>
    <dgm:pt modelId="{4C050353-F5EC-4DB7-9C4C-5B8079D628D0}" type="pres">
      <dgm:prSet presAssocID="{2DBF2A7F-38F4-40E6-91E8-282386C5BD0A}" presName="CompostProcess" presStyleCnt="0">
        <dgm:presLayoutVars>
          <dgm:dir/>
          <dgm:resizeHandles val="exact"/>
        </dgm:presLayoutVars>
      </dgm:prSet>
      <dgm:spPr/>
    </dgm:pt>
    <dgm:pt modelId="{CC11B2C0-3E5E-4A9E-872E-049197CDA47E}" type="pres">
      <dgm:prSet presAssocID="{2DBF2A7F-38F4-40E6-91E8-282386C5BD0A}" presName="arrow" presStyleLbl="bgShp" presStyleIdx="0" presStyleCnt="1"/>
      <dgm:spPr/>
    </dgm:pt>
    <dgm:pt modelId="{8E8D42C4-F3C7-4A89-B02E-1D0766FF2DE5}" type="pres">
      <dgm:prSet presAssocID="{2DBF2A7F-38F4-40E6-91E8-282386C5BD0A}" presName="linearProcess" presStyleCnt="0"/>
      <dgm:spPr/>
    </dgm:pt>
    <dgm:pt modelId="{9F44B13E-99FF-430F-BAC3-FF947260ECD5}" type="pres">
      <dgm:prSet presAssocID="{D23D600B-F572-4D57-8F12-100E833D3A9B}" presName="textNode" presStyleLbl="node1" presStyleIdx="0" presStyleCnt="6">
        <dgm:presLayoutVars>
          <dgm:bulletEnabled val="1"/>
        </dgm:presLayoutVars>
      </dgm:prSet>
      <dgm:spPr/>
    </dgm:pt>
    <dgm:pt modelId="{B1DEE69F-B7B7-4324-8206-5BE79B79C512}" type="pres">
      <dgm:prSet presAssocID="{9B7E4F26-D511-49F4-A339-895BACDE5EA1}" presName="sibTrans" presStyleCnt="0"/>
      <dgm:spPr/>
    </dgm:pt>
    <dgm:pt modelId="{3AFF4DF7-C08F-4EE4-B827-CF5CB277AA47}" type="pres">
      <dgm:prSet presAssocID="{DABFCE55-F9C2-4247-B355-5358EC63DA55}" presName="textNode" presStyleLbl="node1" presStyleIdx="1" presStyleCnt="6">
        <dgm:presLayoutVars>
          <dgm:bulletEnabled val="1"/>
        </dgm:presLayoutVars>
      </dgm:prSet>
      <dgm:spPr>
        <a:xfrm>
          <a:off x="1896159" y="1303020"/>
          <a:ext cx="1802917" cy="1737360"/>
        </a:xfrm>
        <a:prstGeom prst="roundRect">
          <a:avLst/>
        </a:prstGeom>
      </dgm:spPr>
    </dgm:pt>
    <dgm:pt modelId="{3E62D7A9-B6CD-442F-B5D4-432CAAE3703F}" type="pres">
      <dgm:prSet presAssocID="{DA455F4D-9965-42FC-9502-5A05C2A1FA66}" presName="sibTrans" presStyleCnt="0"/>
      <dgm:spPr/>
    </dgm:pt>
    <dgm:pt modelId="{EFDBD666-AF89-4680-B21D-999CED069A54}" type="pres">
      <dgm:prSet presAssocID="{C811C77F-0702-468D-923E-F13B42CE7F06}" presName="textNode" presStyleLbl="node1" presStyleIdx="2" presStyleCnt="6">
        <dgm:presLayoutVars>
          <dgm:bulletEnabled val="1"/>
        </dgm:presLayoutVars>
      </dgm:prSet>
      <dgm:spPr/>
    </dgm:pt>
    <dgm:pt modelId="{E2C3FE54-78A8-4984-BA0A-A57D162093D1}" type="pres">
      <dgm:prSet presAssocID="{C60181B9-EE80-4177-B501-53519B78C132}" presName="sibTrans" presStyleCnt="0"/>
      <dgm:spPr/>
    </dgm:pt>
    <dgm:pt modelId="{BBA90D99-3DC3-406D-93CA-F8C8FE36BD37}" type="pres">
      <dgm:prSet presAssocID="{44598141-1869-45BB-9DE3-0DA39B466D59}" presName="textNode" presStyleLbl="node1" presStyleIdx="3" presStyleCnt="6" custLinFactX="196439" custLinFactNeighborX="200000" custLinFactNeighborY="2258">
        <dgm:presLayoutVars>
          <dgm:bulletEnabled val="1"/>
        </dgm:presLayoutVars>
      </dgm:prSet>
      <dgm:spPr/>
    </dgm:pt>
    <dgm:pt modelId="{396BDB0A-DEF9-4BF1-8EA1-BE3B452D0A03}" type="pres">
      <dgm:prSet presAssocID="{94145710-D219-491F-AF1B-35E576E392B4}" presName="sibTrans" presStyleCnt="0"/>
      <dgm:spPr/>
    </dgm:pt>
    <dgm:pt modelId="{F4A332CD-657B-4127-B012-A335C67A8EF4}" type="pres">
      <dgm:prSet presAssocID="{120D5112-C158-4893-9921-5FF43A0EBBAF}" presName="textNode" presStyleLbl="node1" presStyleIdx="4" presStyleCnt="6" custLinFactX="-100000" custLinFactNeighborX="-114427" custLinFactNeighborY="1595">
        <dgm:presLayoutVars>
          <dgm:bulletEnabled val="1"/>
        </dgm:presLayoutVars>
      </dgm:prSet>
      <dgm:spPr/>
    </dgm:pt>
    <dgm:pt modelId="{5A495B77-927F-4395-B962-609E31E03E42}" type="pres">
      <dgm:prSet presAssocID="{B4BDF16C-BC54-491A-991E-090F7AB6B36E}" presName="sibTrans" presStyleCnt="0"/>
      <dgm:spPr/>
    </dgm:pt>
    <dgm:pt modelId="{C9431E81-7AD1-4F94-B979-F7A3D8AE8740}" type="pres">
      <dgm:prSet presAssocID="{7071E274-B21F-4083-84E7-1D7523D43DA8}" presName="textNode" presStyleLbl="node1" presStyleIdx="5" presStyleCnt="6" custLinFactX="-100000" custLinFactNeighborX="-141114" custLinFactNeighborY="2392">
        <dgm:presLayoutVars>
          <dgm:bulletEnabled val="1"/>
        </dgm:presLayoutVars>
      </dgm:prSet>
      <dgm:spPr/>
    </dgm:pt>
  </dgm:ptLst>
  <dgm:cxnLst>
    <dgm:cxn modelId="{EEECDA0F-AC26-4030-8569-DBF4AB2C77FE}" type="presOf" srcId="{120D5112-C158-4893-9921-5FF43A0EBBAF}" destId="{F4A332CD-657B-4127-B012-A335C67A8EF4}" srcOrd="0" destOrd="0" presId="urn:microsoft.com/office/officeart/2005/8/layout/hProcess9"/>
    <dgm:cxn modelId="{0ECC0D10-513C-4D43-9012-A576531172A9}" srcId="{2DBF2A7F-38F4-40E6-91E8-282386C5BD0A}" destId="{D23D600B-F572-4D57-8F12-100E833D3A9B}" srcOrd="0" destOrd="0" parTransId="{0D1F3F19-3E2E-4717-BEFA-C37404FDABF6}" sibTransId="{9B7E4F26-D511-49F4-A339-895BACDE5EA1}"/>
    <dgm:cxn modelId="{42E9E82E-7682-415D-93E5-239D312B48D1}" srcId="{2DBF2A7F-38F4-40E6-91E8-282386C5BD0A}" destId="{120D5112-C158-4893-9921-5FF43A0EBBAF}" srcOrd="4" destOrd="0" parTransId="{49452D6F-D648-44BE-843C-BE903668FC02}" sibTransId="{B4BDF16C-BC54-491A-991E-090F7AB6B36E}"/>
    <dgm:cxn modelId="{ED92EB70-8203-4D02-93B6-ED5D59B94FD1}" type="presOf" srcId="{D23D600B-F572-4D57-8F12-100E833D3A9B}" destId="{9F44B13E-99FF-430F-BAC3-FF947260ECD5}" srcOrd="0" destOrd="0" presId="urn:microsoft.com/office/officeart/2005/8/layout/hProcess9"/>
    <dgm:cxn modelId="{2EEDF252-C685-4CD5-A2FD-2E1F57988D05}" type="presOf" srcId="{2DBF2A7F-38F4-40E6-91E8-282386C5BD0A}" destId="{4C050353-F5EC-4DB7-9C4C-5B8079D628D0}" srcOrd="0" destOrd="0" presId="urn:microsoft.com/office/officeart/2005/8/layout/hProcess9"/>
    <dgm:cxn modelId="{E878E079-570C-43F3-AA47-FB20587AB1A6}" srcId="{2DBF2A7F-38F4-40E6-91E8-282386C5BD0A}" destId="{DABFCE55-F9C2-4247-B355-5358EC63DA55}" srcOrd="1" destOrd="0" parTransId="{667C0357-55F1-4BF4-9AB4-EEB48AD9C568}" sibTransId="{DA455F4D-9965-42FC-9502-5A05C2A1FA66}"/>
    <dgm:cxn modelId="{699B1392-4FBB-41CF-AF14-C7A01E5D366B}" srcId="{2DBF2A7F-38F4-40E6-91E8-282386C5BD0A}" destId="{7071E274-B21F-4083-84E7-1D7523D43DA8}" srcOrd="5" destOrd="0" parTransId="{3BE19778-0A4A-4121-98A4-2AFE6C85CB4C}" sibTransId="{F3B907FB-1BC4-45BB-B832-B02436D1CF87}"/>
    <dgm:cxn modelId="{4A13F1B1-FE7D-4C26-A092-32D01B43A1C0}" srcId="{2DBF2A7F-38F4-40E6-91E8-282386C5BD0A}" destId="{C811C77F-0702-468D-923E-F13B42CE7F06}" srcOrd="2" destOrd="0" parTransId="{8F5D0B75-B52A-4752-B17C-109A4869CB29}" sibTransId="{C60181B9-EE80-4177-B501-53519B78C132}"/>
    <dgm:cxn modelId="{030FADC1-FF95-4058-91B7-179E7CB317EE}" srcId="{2DBF2A7F-38F4-40E6-91E8-282386C5BD0A}" destId="{44598141-1869-45BB-9DE3-0DA39B466D59}" srcOrd="3" destOrd="0" parTransId="{C1325ECB-8CBB-425E-A68B-4125CE4CB6E6}" sibTransId="{94145710-D219-491F-AF1B-35E576E392B4}"/>
    <dgm:cxn modelId="{EE1A51CA-D4C5-4C70-B3EF-15325FFDE2A3}" type="presOf" srcId="{44598141-1869-45BB-9DE3-0DA39B466D59}" destId="{BBA90D99-3DC3-406D-93CA-F8C8FE36BD37}" srcOrd="0" destOrd="0" presId="urn:microsoft.com/office/officeart/2005/8/layout/hProcess9"/>
    <dgm:cxn modelId="{5E250FD0-6CEF-45AD-8750-6FBB3764F8F8}" type="presOf" srcId="{DABFCE55-F9C2-4247-B355-5358EC63DA55}" destId="{3AFF4DF7-C08F-4EE4-B827-CF5CB277AA47}" srcOrd="0" destOrd="0" presId="urn:microsoft.com/office/officeart/2005/8/layout/hProcess9"/>
    <dgm:cxn modelId="{87B560D3-1608-4E25-8F48-72BFFF449349}" type="presOf" srcId="{C811C77F-0702-468D-923E-F13B42CE7F06}" destId="{EFDBD666-AF89-4680-B21D-999CED069A54}" srcOrd="0" destOrd="0" presId="urn:microsoft.com/office/officeart/2005/8/layout/hProcess9"/>
    <dgm:cxn modelId="{7D7403FE-66C3-4CE3-958A-47240027B662}" type="presOf" srcId="{7071E274-B21F-4083-84E7-1D7523D43DA8}" destId="{C9431E81-7AD1-4F94-B979-F7A3D8AE8740}" srcOrd="0" destOrd="0" presId="urn:microsoft.com/office/officeart/2005/8/layout/hProcess9"/>
    <dgm:cxn modelId="{697D9AE9-41B9-4A29-BDF3-B8D6D5D6BF0C}" type="presParOf" srcId="{4C050353-F5EC-4DB7-9C4C-5B8079D628D0}" destId="{CC11B2C0-3E5E-4A9E-872E-049197CDA47E}" srcOrd="0" destOrd="0" presId="urn:microsoft.com/office/officeart/2005/8/layout/hProcess9"/>
    <dgm:cxn modelId="{7AFCB26A-FBF6-4B80-8F88-D262B046B72C}" type="presParOf" srcId="{4C050353-F5EC-4DB7-9C4C-5B8079D628D0}" destId="{8E8D42C4-F3C7-4A89-B02E-1D0766FF2DE5}" srcOrd="1" destOrd="0" presId="urn:microsoft.com/office/officeart/2005/8/layout/hProcess9"/>
    <dgm:cxn modelId="{3A77BEC2-08BD-4C67-90F6-755FF68EE4A9}" type="presParOf" srcId="{8E8D42C4-F3C7-4A89-B02E-1D0766FF2DE5}" destId="{9F44B13E-99FF-430F-BAC3-FF947260ECD5}" srcOrd="0" destOrd="0" presId="urn:microsoft.com/office/officeart/2005/8/layout/hProcess9"/>
    <dgm:cxn modelId="{46A16B0B-DF4B-41D3-849C-90CECC333F73}" type="presParOf" srcId="{8E8D42C4-F3C7-4A89-B02E-1D0766FF2DE5}" destId="{B1DEE69F-B7B7-4324-8206-5BE79B79C512}" srcOrd="1" destOrd="0" presId="urn:microsoft.com/office/officeart/2005/8/layout/hProcess9"/>
    <dgm:cxn modelId="{A7735115-F3B5-4BB2-92DF-15CCB527A24B}" type="presParOf" srcId="{8E8D42C4-F3C7-4A89-B02E-1D0766FF2DE5}" destId="{3AFF4DF7-C08F-4EE4-B827-CF5CB277AA47}" srcOrd="2" destOrd="0" presId="urn:microsoft.com/office/officeart/2005/8/layout/hProcess9"/>
    <dgm:cxn modelId="{80A30094-BC5A-4C92-8236-19D1CBCD35A9}" type="presParOf" srcId="{8E8D42C4-F3C7-4A89-B02E-1D0766FF2DE5}" destId="{3E62D7A9-B6CD-442F-B5D4-432CAAE3703F}" srcOrd="3" destOrd="0" presId="urn:microsoft.com/office/officeart/2005/8/layout/hProcess9"/>
    <dgm:cxn modelId="{10DCFF99-E45D-4596-B568-40AA69FB24DB}" type="presParOf" srcId="{8E8D42C4-F3C7-4A89-B02E-1D0766FF2DE5}" destId="{EFDBD666-AF89-4680-B21D-999CED069A54}" srcOrd="4" destOrd="0" presId="urn:microsoft.com/office/officeart/2005/8/layout/hProcess9"/>
    <dgm:cxn modelId="{DFE5BB67-220B-4D46-B5EA-1DCCC57809BA}" type="presParOf" srcId="{8E8D42C4-F3C7-4A89-B02E-1D0766FF2DE5}" destId="{E2C3FE54-78A8-4984-BA0A-A57D162093D1}" srcOrd="5" destOrd="0" presId="urn:microsoft.com/office/officeart/2005/8/layout/hProcess9"/>
    <dgm:cxn modelId="{6487E013-118A-424B-8B9F-8C740CBEAAF0}" type="presParOf" srcId="{8E8D42C4-F3C7-4A89-B02E-1D0766FF2DE5}" destId="{BBA90D99-3DC3-406D-93CA-F8C8FE36BD37}" srcOrd="6" destOrd="0" presId="urn:microsoft.com/office/officeart/2005/8/layout/hProcess9"/>
    <dgm:cxn modelId="{CDBE1A33-75F2-43CE-B7E8-FBFE2667D62A}" type="presParOf" srcId="{8E8D42C4-F3C7-4A89-B02E-1D0766FF2DE5}" destId="{396BDB0A-DEF9-4BF1-8EA1-BE3B452D0A03}" srcOrd="7" destOrd="0" presId="urn:microsoft.com/office/officeart/2005/8/layout/hProcess9"/>
    <dgm:cxn modelId="{B900FD58-120D-4E13-B766-489D10EAC3BA}" type="presParOf" srcId="{8E8D42C4-F3C7-4A89-B02E-1D0766FF2DE5}" destId="{F4A332CD-657B-4127-B012-A335C67A8EF4}" srcOrd="8" destOrd="0" presId="urn:microsoft.com/office/officeart/2005/8/layout/hProcess9"/>
    <dgm:cxn modelId="{3F8FD091-4676-4BE0-BAFD-C472A476E5EB}" type="presParOf" srcId="{8E8D42C4-F3C7-4A89-B02E-1D0766FF2DE5}" destId="{5A495B77-927F-4395-B962-609E31E03E42}" srcOrd="9" destOrd="0" presId="urn:microsoft.com/office/officeart/2005/8/layout/hProcess9"/>
    <dgm:cxn modelId="{11738103-031D-40C2-A7F3-15CB0DBE48F8}" type="presParOf" srcId="{8E8D42C4-F3C7-4A89-B02E-1D0766FF2DE5}" destId="{C9431E81-7AD1-4F94-B979-F7A3D8AE874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9BF91B-8760-4E5B-8928-0B6176254247}" type="doc">
      <dgm:prSet loTypeId="urn:microsoft.com/office/officeart/2005/8/layout/bProcess2" loCatId="process" qsTypeId="urn:microsoft.com/office/officeart/2005/8/quickstyle/simple4" qsCatId="simple" csTypeId="urn:microsoft.com/office/officeart/2005/8/colors/accent1_2" csCatId="accent1" phldr="1"/>
      <dgm:spPr/>
      <dgm:t>
        <a:bodyPr/>
        <a:lstStyle/>
        <a:p>
          <a:endParaRPr lang="en-US"/>
        </a:p>
      </dgm:t>
    </dgm:pt>
    <dgm:pt modelId="{645072EA-03D7-4BBC-8A30-AC5100969ABE}">
      <dgm:prSet/>
      <dgm:spPr/>
      <dgm:t>
        <a:bodyPr/>
        <a:lstStyle/>
        <a:p>
          <a:r>
            <a:rPr lang="en-US" b="0" i="0" dirty="0">
              <a:effectLst/>
            </a:rPr>
            <a:t>In some cases, </a:t>
          </a:r>
          <a:r>
            <a:rPr lang="en-US" dirty="0"/>
            <a:t>s</a:t>
          </a:r>
          <a:r>
            <a:rPr lang="en-US" b="0" i="0" dirty="0">
              <a:effectLst/>
            </a:rPr>
            <a:t>pecial education includes “</a:t>
          </a:r>
          <a:r>
            <a:rPr lang="en-US" dirty="0"/>
            <a:t>s</a:t>
          </a:r>
          <a:r>
            <a:rPr lang="en-US" b="0" i="0" dirty="0">
              <a:effectLst/>
            </a:rPr>
            <a:t>peech-language pathology services, or any other related service, if the service is considered special education rather than a related service under State standards” and meets the </a:t>
          </a:r>
          <a:r>
            <a:rPr lang="en-US" dirty="0"/>
            <a:t>definition of SDI. </a:t>
          </a:r>
        </a:p>
      </dgm:t>
    </dgm:pt>
    <dgm:pt modelId="{94044462-CA5C-4BDE-A913-5CBBB097E409}" type="parTrans" cxnId="{2A21A1F8-8297-4FD8-97F6-46066F20A2E3}">
      <dgm:prSet/>
      <dgm:spPr/>
      <dgm:t>
        <a:bodyPr/>
        <a:lstStyle/>
        <a:p>
          <a:endParaRPr lang="en-US"/>
        </a:p>
      </dgm:t>
    </dgm:pt>
    <dgm:pt modelId="{E659589A-4D3F-4E20-A3FC-649109B32F29}" type="sibTrans" cxnId="{2A21A1F8-8297-4FD8-97F6-46066F20A2E3}">
      <dgm:prSet/>
      <dgm:spPr/>
      <dgm:t>
        <a:bodyPr/>
        <a:lstStyle/>
        <a:p>
          <a:endParaRPr lang="en-US"/>
        </a:p>
      </dgm:t>
    </dgm:pt>
    <dgm:pt modelId="{FE013EA0-4B38-48CB-B476-E4F337E9B56A}">
      <dgm:prSet/>
      <dgm:spPr/>
      <dgm:t>
        <a:bodyPr/>
        <a:lstStyle/>
        <a:p>
          <a:endParaRPr lang="en-US" dirty="0"/>
        </a:p>
        <a:p>
          <a:r>
            <a:rPr lang="en-US" dirty="0"/>
            <a:t>For example, a student with a physical impairment who needs physical or occupational therapy SDI to benefit from physical education curriculum.  </a:t>
          </a:r>
        </a:p>
      </dgm:t>
    </dgm:pt>
    <dgm:pt modelId="{A34F9505-AB08-4DCD-9128-0A4CACBDF142}" type="parTrans" cxnId="{0010D144-6CC1-4E87-A811-315735366FD3}">
      <dgm:prSet/>
      <dgm:spPr/>
      <dgm:t>
        <a:bodyPr/>
        <a:lstStyle/>
        <a:p>
          <a:endParaRPr lang="en-US"/>
        </a:p>
      </dgm:t>
    </dgm:pt>
    <dgm:pt modelId="{A4A4159F-121D-42C4-8893-6FA51191EB79}" type="sibTrans" cxnId="{0010D144-6CC1-4E87-A811-315735366FD3}">
      <dgm:prSet/>
      <dgm:spPr/>
      <dgm:t>
        <a:bodyPr/>
        <a:lstStyle/>
        <a:p>
          <a:endParaRPr lang="en-US"/>
        </a:p>
      </dgm:t>
    </dgm:pt>
    <dgm:pt modelId="{B0EF3D92-AEE8-438A-8B76-4422E43F7D71}" type="pres">
      <dgm:prSet presAssocID="{DD9BF91B-8760-4E5B-8928-0B6176254247}" presName="diagram" presStyleCnt="0">
        <dgm:presLayoutVars>
          <dgm:dir/>
          <dgm:resizeHandles/>
        </dgm:presLayoutVars>
      </dgm:prSet>
      <dgm:spPr/>
    </dgm:pt>
    <dgm:pt modelId="{6367773F-B4E2-49FB-B1A8-050F0B6CF38F}" type="pres">
      <dgm:prSet presAssocID="{645072EA-03D7-4BBC-8A30-AC5100969ABE}" presName="firstNode" presStyleLbl="node1" presStyleIdx="0" presStyleCnt="2">
        <dgm:presLayoutVars>
          <dgm:bulletEnabled val="1"/>
        </dgm:presLayoutVars>
      </dgm:prSet>
      <dgm:spPr/>
    </dgm:pt>
    <dgm:pt modelId="{6BF4896C-C6F6-4A77-8A1B-06E432CA2D95}" type="pres">
      <dgm:prSet presAssocID="{E659589A-4D3F-4E20-A3FC-649109B32F29}" presName="sibTrans" presStyleLbl="sibTrans2D1" presStyleIdx="0" presStyleCnt="1"/>
      <dgm:spPr/>
    </dgm:pt>
    <dgm:pt modelId="{9AF6D411-BAAE-4F10-8D9C-5A103D39D219}" type="pres">
      <dgm:prSet presAssocID="{FE013EA0-4B38-48CB-B476-E4F337E9B56A}" presName="lastNode" presStyleLbl="node1" presStyleIdx="1" presStyleCnt="2" custScaleX="71683" custScaleY="83885" custLinFactNeighborX="563" custLinFactNeighborY="-9739">
        <dgm:presLayoutVars>
          <dgm:bulletEnabled val="1"/>
        </dgm:presLayoutVars>
      </dgm:prSet>
      <dgm:spPr/>
    </dgm:pt>
  </dgm:ptLst>
  <dgm:cxnLst>
    <dgm:cxn modelId="{0010D144-6CC1-4E87-A811-315735366FD3}" srcId="{DD9BF91B-8760-4E5B-8928-0B6176254247}" destId="{FE013EA0-4B38-48CB-B476-E4F337E9B56A}" srcOrd="1" destOrd="0" parTransId="{A34F9505-AB08-4DCD-9128-0A4CACBDF142}" sibTransId="{A4A4159F-121D-42C4-8893-6FA51191EB79}"/>
    <dgm:cxn modelId="{30A58D65-2FB6-4BD6-B7A4-AC9C0563FB41}" type="presOf" srcId="{E659589A-4D3F-4E20-A3FC-649109B32F29}" destId="{6BF4896C-C6F6-4A77-8A1B-06E432CA2D95}" srcOrd="0" destOrd="0" presId="urn:microsoft.com/office/officeart/2005/8/layout/bProcess2"/>
    <dgm:cxn modelId="{AC4DCC65-266B-4FD5-8D9C-79D0229290AE}" type="presOf" srcId="{DD9BF91B-8760-4E5B-8928-0B6176254247}" destId="{B0EF3D92-AEE8-438A-8B76-4422E43F7D71}" srcOrd="0" destOrd="0" presId="urn:microsoft.com/office/officeart/2005/8/layout/bProcess2"/>
    <dgm:cxn modelId="{8A6DEE51-D0DA-4D7C-94B0-B3DC3E837C07}" type="presOf" srcId="{FE013EA0-4B38-48CB-B476-E4F337E9B56A}" destId="{9AF6D411-BAAE-4F10-8D9C-5A103D39D219}" srcOrd="0" destOrd="0" presId="urn:microsoft.com/office/officeart/2005/8/layout/bProcess2"/>
    <dgm:cxn modelId="{355871C3-A8F9-45F0-B746-26D4B93542CF}" type="presOf" srcId="{645072EA-03D7-4BBC-8A30-AC5100969ABE}" destId="{6367773F-B4E2-49FB-B1A8-050F0B6CF38F}" srcOrd="0" destOrd="0" presId="urn:microsoft.com/office/officeart/2005/8/layout/bProcess2"/>
    <dgm:cxn modelId="{2A21A1F8-8297-4FD8-97F6-46066F20A2E3}" srcId="{DD9BF91B-8760-4E5B-8928-0B6176254247}" destId="{645072EA-03D7-4BBC-8A30-AC5100969ABE}" srcOrd="0" destOrd="0" parTransId="{94044462-CA5C-4BDE-A913-5CBBB097E409}" sibTransId="{E659589A-4D3F-4E20-A3FC-649109B32F29}"/>
    <dgm:cxn modelId="{01D56FBF-B4DC-4644-BF4D-A379B8D0CDE5}" type="presParOf" srcId="{B0EF3D92-AEE8-438A-8B76-4422E43F7D71}" destId="{6367773F-B4E2-49FB-B1A8-050F0B6CF38F}" srcOrd="0" destOrd="0" presId="urn:microsoft.com/office/officeart/2005/8/layout/bProcess2"/>
    <dgm:cxn modelId="{054CFE3D-20E4-4C9D-93B9-BE13F34D0055}" type="presParOf" srcId="{B0EF3D92-AEE8-438A-8B76-4422E43F7D71}" destId="{6BF4896C-C6F6-4A77-8A1B-06E432CA2D95}" srcOrd="1" destOrd="0" presId="urn:microsoft.com/office/officeart/2005/8/layout/bProcess2"/>
    <dgm:cxn modelId="{EAE224B8-BE45-47B8-975B-BD9FA4C5C4D7}" type="presParOf" srcId="{B0EF3D92-AEE8-438A-8B76-4422E43F7D71}" destId="{9AF6D411-BAAE-4F10-8D9C-5A103D39D219}"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671C78-EDFF-4BFA-8EB6-D7ADEF77B68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830D032A-F0F3-47A9-BB20-3C9B80EA64FF}">
      <dgm:prSet phldrT="[Text]"/>
      <dgm:spPr/>
      <dgm:t>
        <a:bodyPr/>
        <a:lstStyle/>
        <a:p>
          <a:r>
            <a:rPr lang="en-US" dirty="0">
              <a:solidFill>
                <a:schemeClr val="tx2"/>
              </a:solidFill>
            </a:rPr>
            <a:t>Statement of special education and aids and services</a:t>
          </a:r>
        </a:p>
      </dgm:t>
    </dgm:pt>
    <dgm:pt modelId="{DC657D14-A225-40A8-A111-B09D53867CA9}" type="parTrans" cxnId="{7B8C2D24-6F62-477B-B2FB-8811BBA2BA0E}">
      <dgm:prSet/>
      <dgm:spPr/>
      <dgm:t>
        <a:bodyPr/>
        <a:lstStyle/>
        <a:p>
          <a:endParaRPr lang="en-US"/>
        </a:p>
      </dgm:t>
    </dgm:pt>
    <dgm:pt modelId="{8CC1884E-5FDE-4002-8FA0-E06991EF8BE5}" type="sibTrans" cxnId="{7B8C2D24-6F62-477B-B2FB-8811BBA2BA0E}">
      <dgm:prSet/>
      <dgm:spPr/>
      <dgm:t>
        <a:bodyPr/>
        <a:lstStyle/>
        <a:p>
          <a:endParaRPr lang="en-US"/>
        </a:p>
      </dgm:t>
    </dgm:pt>
    <dgm:pt modelId="{3C4F46D6-A016-4F85-96B4-2D7120AEDBD1}">
      <dgm:prSet phldrT="[Text]" custT="1"/>
      <dgm:spPr/>
      <dgm:t>
        <a:bodyPr/>
        <a:lstStyle/>
        <a:p>
          <a:r>
            <a:rPr lang="en-US" sz="3600"/>
            <a:t>Related services</a:t>
          </a:r>
        </a:p>
      </dgm:t>
    </dgm:pt>
    <dgm:pt modelId="{0C0440D8-CEA5-47D1-98DB-A222D2213EC5}" type="parTrans" cxnId="{E2EF7381-E6BE-4D11-9FBD-2E658B2158BC}">
      <dgm:prSet/>
      <dgm:spPr/>
      <dgm:t>
        <a:bodyPr/>
        <a:lstStyle/>
        <a:p>
          <a:endParaRPr lang="en-US"/>
        </a:p>
      </dgm:t>
    </dgm:pt>
    <dgm:pt modelId="{84D3E13C-0202-447F-9963-9668AB92C713}" type="sibTrans" cxnId="{E2EF7381-E6BE-4D11-9FBD-2E658B2158BC}">
      <dgm:prSet/>
      <dgm:spPr/>
      <dgm:t>
        <a:bodyPr/>
        <a:lstStyle/>
        <a:p>
          <a:endParaRPr lang="en-US"/>
        </a:p>
      </dgm:t>
    </dgm:pt>
    <dgm:pt modelId="{6E5B4369-C2D0-459C-9A20-308083D036A5}">
      <dgm:prSet phldrT="[Text]" custT="1"/>
      <dgm:spPr/>
      <dgm:t>
        <a:bodyPr/>
        <a:lstStyle/>
        <a:p>
          <a:r>
            <a:rPr lang="en-US" sz="3600" dirty="0"/>
            <a:t>Supplementary aids and services</a:t>
          </a:r>
        </a:p>
      </dgm:t>
    </dgm:pt>
    <dgm:pt modelId="{D5B4563F-AF78-45E1-B3F2-51D34B04361D}" type="parTrans" cxnId="{C531B51A-773F-4B5D-A5EE-2FFBA7D96DB3}">
      <dgm:prSet/>
      <dgm:spPr/>
      <dgm:t>
        <a:bodyPr/>
        <a:lstStyle/>
        <a:p>
          <a:endParaRPr lang="en-US"/>
        </a:p>
      </dgm:t>
    </dgm:pt>
    <dgm:pt modelId="{7D05F9E2-0D62-443C-BEBE-13763AC4B02F}" type="sibTrans" cxnId="{C531B51A-773F-4B5D-A5EE-2FFBA7D96DB3}">
      <dgm:prSet/>
      <dgm:spPr/>
      <dgm:t>
        <a:bodyPr/>
        <a:lstStyle/>
        <a:p>
          <a:endParaRPr lang="en-US"/>
        </a:p>
      </dgm:t>
    </dgm:pt>
    <dgm:pt modelId="{57949D97-BCCE-47D4-81D3-FCB00501E414}">
      <dgm:prSet phldrT="[Text]" custT="1"/>
      <dgm:spPr/>
      <dgm:t>
        <a:bodyPr/>
        <a:lstStyle/>
        <a:p>
          <a:r>
            <a:rPr lang="en-US" sz="3600" dirty="0"/>
            <a:t>Program modifications and supports</a:t>
          </a:r>
        </a:p>
      </dgm:t>
    </dgm:pt>
    <dgm:pt modelId="{769B25B0-9A71-47E6-BA1B-D94B511C2B60}" type="parTrans" cxnId="{7DF9DAF7-3D1F-4F24-89A5-FE018412089B}">
      <dgm:prSet/>
      <dgm:spPr/>
      <dgm:t>
        <a:bodyPr/>
        <a:lstStyle/>
        <a:p>
          <a:endParaRPr lang="en-US"/>
        </a:p>
      </dgm:t>
    </dgm:pt>
    <dgm:pt modelId="{043A2BFE-7AB8-455A-9C3F-5C1D9D2F4E73}" type="sibTrans" cxnId="{7DF9DAF7-3D1F-4F24-89A5-FE018412089B}">
      <dgm:prSet/>
      <dgm:spPr/>
      <dgm:t>
        <a:bodyPr/>
        <a:lstStyle/>
        <a:p>
          <a:endParaRPr lang="en-US"/>
        </a:p>
      </dgm:t>
    </dgm:pt>
    <dgm:pt modelId="{4F3903F6-1758-4F02-B63C-F7D7234F1AE5}">
      <dgm:prSet phldrT="[Text]" custT="1"/>
      <dgm:spPr>
        <a:solidFill>
          <a:schemeClr val="accent1"/>
        </a:solidFill>
        <a:ln>
          <a:solidFill>
            <a:schemeClr val="accent1"/>
          </a:solidFill>
        </a:ln>
      </dgm:spPr>
      <dgm:t>
        <a:bodyPr/>
        <a:lstStyle/>
        <a:p>
          <a:r>
            <a:rPr lang="en-US" sz="3600" dirty="0"/>
            <a:t>Special education</a:t>
          </a:r>
        </a:p>
      </dgm:t>
      <dgm:extLst>
        <a:ext uri="{E40237B7-FDA0-4F09-8148-C483321AD2D9}">
          <dgm14:cNvPr xmlns:dgm14="http://schemas.microsoft.com/office/drawing/2010/diagram" id="0" name="" descr="Graphic displaying statement of special education and aids and services including 4 categories; special education, related services, supplementary aids and services, program modifications and supports"/>
        </a:ext>
      </dgm:extLst>
    </dgm:pt>
    <dgm:pt modelId="{6F03E6D0-490E-4274-8B18-ED86C07A5170}" type="parTrans" cxnId="{4FA98A0A-CC60-4E5A-B857-E60D010EFE8D}">
      <dgm:prSet/>
      <dgm:spPr/>
      <dgm:t>
        <a:bodyPr/>
        <a:lstStyle/>
        <a:p>
          <a:endParaRPr lang="en-US"/>
        </a:p>
      </dgm:t>
    </dgm:pt>
    <dgm:pt modelId="{E98F019E-FE67-4967-9C87-5F41E5DD7EC5}" type="sibTrans" cxnId="{4FA98A0A-CC60-4E5A-B857-E60D010EFE8D}">
      <dgm:prSet/>
      <dgm:spPr/>
      <dgm:t>
        <a:bodyPr/>
        <a:lstStyle/>
        <a:p>
          <a:endParaRPr lang="en-US"/>
        </a:p>
      </dgm:t>
    </dgm:pt>
    <dgm:pt modelId="{E8820E7A-7129-4C71-A6A0-2FE15CD7627A}" type="pres">
      <dgm:prSet presAssocID="{79671C78-EDFF-4BFA-8EB6-D7ADEF77B684}" presName="diagram" presStyleCnt="0">
        <dgm:presLayoutVars>
          <dgm:chMax val="1"/>
          <dgm:dir/>
          <dgm:animLvl val="ctr"/>
          <dgm:resizeHandles val="exact"/>
        </dgm:presLayoutVars>
      </dgm:prSet>
      <dgm:spPr/>
    </dgm:pt>
    <dgm:pt modelId="{FAD0BF77-B17C-487E-8833-1BD24ACC07C2}" type="pres">
      <dgm:prSet presAssocID="{79671C78-EDFF-4BFA-8EB6-D7ADEF77B684}" presName="matrix" presStyleCnt="0"/>
      <dgm:spPr/>
    </dgm:pt>
    <dgm:pt modelId="{9CF6FECA-1B46-4D1F-A04E-5D8E1834DCAD}" type="pres">
      <dgm:prSet presAssocID="{79671C78-EDFF-4BFA-8EB6-D7ADEF77B684}" presName="tile1" presStyleLbl="node1" presStyleIdx="0" presStyleCnt="4" custLinFactNeighborX="-509" custLinFactNeighborY="-5715"/>
      <dgm:spPr/>
    </dgm:pt>
    <dgm:pt modelId="{46305514-DB98-463C-930C-4B6B9BAA0030}" type="pres">
      <dgm:prSet presAssocID="{79671C78-EDFF-4BFA-8EB6-D7ADEF77B684}" presName="tile1text" presStyleLbl="node1" presStyleIdx="0" presStyleCnt="4">
        <dgm:presLayoutVars>
          <dgm:chMax val="0"/>
          <dgm:chPref val="0"/>
          <dgm:bulletEnabled val="1"/>
        </dgm:presLayoutVars>
      </dgm:prSet>
      <dgm:spPr/>
    </dgm:pt>
    <dgm:pt modelId="{DEBACDE3-C3BB-424A-B759-25A51BC29250}" type="pres">
      <dgm:prSet presAssocID="{79671C78-EDFF-4BFA-8EB6-D7ADEF77B684}" presName="tile2" presStyleLbl="node1" presStyleIdx="1" presStyleCnt="4"/>
      <dgm:spPr/>
    </dgm:pt>
    <dgm:pt modelId="{533BB7D2-D444-4C5F-AAEA-253403E60E08}" type="pres">
      <dgm:prSet presAssocID="{79671C78-EDFF-4BFA-8EB6-D7ADEF77B684}" presName="tile2text" presStyleLbl="node1" presStyleIdx="1" presStyleCnt="4">
        <dgm:presLayoutVars>
          <dgm:chMax val="0"/>
          <dgm:chPref val="0"/>
          <dgm:bulletEnabled val="1"/>
        </dgm:presLayoutVars>
      </dgm:prSet>
      <dgm:spPr/>
    </dgm:pt>
    <dgm:pt modelId="{75AD8ACF-A011-4F97-9D22-46619A6D1745}" type="pres">
      <dgm:prSet presAssocID="{79671C78-EDFF-4BFA-8EB6-D7ADEF77B684}" presName="tile3" presStyleLbl="node1" presStyleIdx="2" presStyleCnt="4"/>
      <dgm:spPr/>
    </dgm:pt>
    <dgm:pt modelId="{CD1F4FDD-B7C0-4414-860B-23BBDD3D310E}" type="pres">
      <dgm:prSet presAssocID="{79671C78-EDFF-4BFA-8EB6-D7ADEF77B684}" presName="tile3text" presStyleLbl="node1" presStyleIdx="2" presStyleCnt="4">
        <dgm:presLayoutVars>
          <dgm:chMax val="0"/>
          <dgm:chPref val="0"/>
          <dgm:bulletEnabled val="1"/>
        </dgm:presLayoutVars>
      </dgm:prSet>
      <dgm:spPr/>
    </dgm:pt>
    <dgm:pt modelId="{315308A4-D983-4447-BA8A-F790A3F2ECE9}" type="pres">
      <dgm:prSet presAssocID="{79671C78-EDFF-4BFA-8EB6-D7ADEF77B684}" presName="tile4" presStyleLbl="node1" presStyleIdx="3" presStyleCnt="4"/>
      <dgm:spPr/>
    </dgm:pt>
    <dgm:pt modelId="{5D890CFD-D1AC-4707-A0A1-30D7D710A7F0}" type="pres">
      <dgm:prSet presAssocID="{79671C78-EDFF-4BFA-8EB6-D7ADEF77B684}" presName="tile4text" presStyleLbl="node1" presStyleIdx="3" presStyleCnt="4">
        <dgm:presLayoutVars>
          <dgm:chMax val="0"/>
          <dgm:chPref val="0"/>
          <dgm:bulletEnabled val="1"/>
        </dgm:presLayoutVars>
      </dgm:prSet>
      <dgm:spPr/>
    </dgm:pt>
    <dgm:pt modelId="{B9F325B6-F8DD-4D88-8A4A-EBE75F643E98}" type="pres">
      <dgm:prSet presAssocID="{79671C78-EDFF-4BFA-8EB6-D7ADEF77B684}" presName="centerTile" presStyleLbl="fgShp" presStyleIdx="0" presStyleCnt="1">
        <dgm:presLayoutVars>
          <dgm:chMax val="0"/>
          <dgm:chPref val="0"/>
        </dgm:presLayoutVars>
      </dgm:prSet>
      <dgm:spPr/>
    </dgm:pt>
  </dgm:ptLst>
  <dgm:cxnLst>
    <dgm:cxn modelId="{2CF33604-48AF-486A-9900-8A3FB5C672D4}" type="presOf" srcId="{6E5B4369-C2D0-459C-9A20-308083D036A5}" destId="{CD1F4FDD-B7C0-4414-860B-23BBDD3D310E}" srcOrd="1" destOrd="0" presId="urn:microsoft.com/office/officeart/2005/8/layout/matrix1"/>
    <dgm:cxn modelId="{4FA98A0A-CC60-4E5A-B857-E60D010EFE8D}" srcId="{830D032A-F0F3-47A9-BB20-3C9B80EA64FF}" destId="{4F3903F6-1758-4F02-B63C-F7D7234F1AE5}" srcOrd="0" destOrd="0" parTransId="{6F03E6D0-490E-4274-8B18-ED86C07A5170}" sibTransId="{E98F019E-FE67-4967-9C87-5F41E5DD7EC5}"/>
    <dgm:cxn modelId="{64CAEB10-3FC3-44A3-812C-8A63591B1C15}" type="presOf" srcId="{830D032A-F0F3-47A9-BB20-3C9B80EA64FF}" destId="{B9F325B6-F8DD-4D88-8A4A-EBE75F643E98}" srcOrd="0" destOrd="0" presId="urn:microsoft.com/office/officeart/2005/8/layout/matrix1"/>
    <dgm:cxn modelId="{C531B51A-773F-4B5D-A5EE-2FFBA7D96DB3}" srcId="{830D032A-F0F3-47A9-BB20-3C9B80EA64FF}" destId="{6E5B4369-C2D0-459C-9A20-308083D036A5}" srcOrd="2" destOrd="0" parTransId="{D5B4563F-AF78-45E1-B3F2-51D34B04361D}" sibTransId="{7D05F9E2-0D62-443C-BEBE-13763AC4B02F}"/>
    <dgm:cxn modelId="{7B8C2D24-6F62-477B-B2FB-8811BBA2BA0E}" srcId="{79671C78-EDFF-4BFA-8EB6-D7ADEF77B684}" destId="{830D032A-F0F3-47A9-BB20-3C9B80EA64FF}" srcOrd="0" destOrd="0" parTransId="{DC657D14-A225-40A8-A111-B09D53867CA9}" sibTransId="{8CC1884E-5FDE-4002-8FA0-E06991EF8BE5}"/>
    <dgm:cxn modelId="{65CD0F30-2D15-4DC2-834D-805F29FE2A38}" type="presOf" srcId="{4F3903F6-1758-4F02-B63C-F7D7234F1AE5}" destId="{46305514-DB98-463C-930C-4B6B9BAA0030}" srcOrd="1" destOrd="0" presId="urn:microsoft.com/office/officeart/2005/8/layout/matrix1"/>
    <dgm:cxn modelId="{63D7426E-3FB3-4806-A87A-C280C31BBAF9}" type="presOf" srcId="{57949D97-BCCE-47D4-81D3-FCB00501E414}" destId="{315308A4-D983-4447-BA8A-F790A3F2ECE9}" srcOrd="0" destOrd="0" presId="urn:microsoft.com/office/officeart/2005/8/layout/matrix1"/>
    <dgm:cxn modelId="{E8A9AE53-E371-470F-B1E5-B3E51EA91CFE}" type="presOf" srcId="{6E5B4369-C2D0-459C-9A20-308083D036A5}" destId="{75AD8ACF-A011-4F97-9D22-46619A6D1745}" srcOrd="0" destOrd="0" presId="urn:microsoft.com/office/officeart/2005/8/layout/matrix1"/>
    <dgm:cxn modelId="{E2EF7381-E6BE-4D11-9FBD-2E658B2158BC}" srcId="{830D032A-F0F3-47A9-BB20-3C9B80EA64FF}" destId="{3C4F46D6-A016-4F85-96B4-2D7120AEDBD1}" srcOrd="1" destOrd="0" parTransId="{0C0440D8-CEA5-47D1-98DB-A222D2213EC5}" sibTransId="{84D3E13C-0202-447F-9963-9668AB92C713}"/>
    <dgm:cxn modelId="{269656AE-344C-497C-BE73-2735BA777A37}" type="presOf" srcId="{4F3903F6-1758-4F02-B63C-F7D7234F1AE5}" destId="{9CF6FECA-1B46-4D1F-A04E-5D8E1834DCAD}" srcOrd="0" destOrd="0" presId="urn:microsoft.com/office/officeart/2005/8/layout/matrix1"/>
    <dgm:cxn modelId="{DBAFD3D0-B447-4ABB-9235-E43596E007D5}" type="presOf" srcId="{3C4F46D6-A016-4F85-96B4-2D7120AEDBD1}" destId="{533BB7D2-D444-4C5F-AAEA-253403E60E08}" srcOrd="1" destOrd="0" presId="urn:microsoft.com/office/officeart/2005/8/layout/matrix1"/>
    <dgm:cxn modelId="{3D9CE6E9-947B-4EC2-A390-B995D2367216}" type="presOf" srcId="{3C4F46D6-A016-4F85-96B4-2D7120AEDBD1}" destId="{DEBACDE3-C3BB-424A-B759-25A51BC29250}" srcOrd="0" destOrd="0" presId="urn:microsoft.com/office/officeart/2005/8/layout/matrix1"/>
    <dgm:cxn modelId="{8CC3FCF6-24A2-4F3D-B88C-29ADEB99C90E}" type="presOf" srcId="{79671C78-EDFF-4BFA-8EB6-D7ADEF77B684}" destId="{E8820E7A-7129-4C71-A6A0-2FE15CD7627A}" srcOrd="0" destOrd="0" presId="urn:microsoft.com/office/officeart/2005/8/layout/matrix1"/>
    <dgm:cxn modelId="{7DF9DAF7-3D1F-4F24-89A5-FE018412089B}" srcId="{830D032A-F0F3-47A9-BB20-3C9B80EA64FF}" destId="{57949D97-BCCE-47D4-81D3-FCB00501E414}" srcOrd="3" destOrd="0" parTransId="{769B25B0-9A71-47E6-BA1B-D94B511C2B60}" sibTransId="{043A2BFE-7AB8-455A-9C3F-5C1D9D2F4E73}"/>
    <dgm:cxn modelId="{A12B8FFD-E463-4E91-A677-598DAA7CCAC3}" type="presOf" srcId="{57949D97-BCCE-47D4-81D3-FCB00501E414}" destId="{5D890CFD-D1AC-4707-A0A1-30D7D710A7F0}" srcOrd="1" destOrd="0" presId="urn:microsoft.com/office/officeart/2005/8/layout/matrix1"/>
    <dgm:cxn modelId="{940DC9B6-0572-4AC1-B830-1A68C3F69853}" type="presParOf" srcId="{E8820E7A-7129-4C71-A6A0-2FE15CD7627A}" destId="{FAD0BF77-B17C-487E-8833-1BD24ACC07C2}" srcOrd="0" destOrd="0" presId="urn:microsoft.com/office/officeart/2005/8/layout/matrix1"/>
    <dgm:cxn modelId="{EAFB114A-533B-48FE-99EA-B0CDA3F1FA93}" type="presParOf" srcId="{FAD0BF77-B17C-487E-8833-1BD24ACC07C2}" destId="{9CF6FECA-1B46-4D1F-A04E-5D8E1834DCAD}" srcOrd="0" destOrd="0" presId="urn:microsoft.com/office/officeart/2005/8/layout/matrix1"/>
    <dgm:cxn modelId="{C00AEAC5-2F1B-45D3-BFB4-D0D1E2BFEDAA}" type="presParOf" srcId="{FAD0BF77-B17C-487E-8833-1BD24ACC07C2}" destId="{46305514-DB98-463C-930C-4B6B9BAA0030}" srcOrd="1" destOrd="0" presId="urn:microsoft.com/office/officeart/2005/8/layout/matrix1"/>
    <dgm:cxn modelId="{1FF90BBB-7222-4600-B09C-FF142241B1E4}" type="presParOf" srcId="{FAD0BF77-B17C-487E-8833-1BD24ACC07C2}" destId="{DEBACDE3-C3BB-424A-B759-25A51BC29250}" srcOrd="2" destOrd="0" presId="urn:microsoft.com/office/officeart/2005/8/layout/matrix1"/>
    <dgm:cxn modelId="{E83D8617-5638-44EF-A26B-6408C546DA60}" type="presParOf" srcId="{FAD0BF77-B17C-487E-8833-1BD24ACC07C2}" destId="{533BB7D2-D444-4C5F-AAEA-253403E60E08}" srcOrd="3" destOrd="0" presId="urn:microsoft.com/office/officeart/2005/8/layout/matrix1"/>
    <dgm:cxn modelId="{1FB2D9BB-FEA0-4D84-BEE4-BE2E01AF10DE}" type="presParOf" srcId="{FAD0BF77-B17C-487E-8833-1BD24ACC07C2}" destId="{75AD8ACF-A011-4F97-9D22-46619A6D1745}" srcOrd="4" destOrd="0" presId="urn:microsoft.com/office/officeart/2005/8/layout/matrix1"/>
    <dgm:cxn modelId="{661587F6-29B5-40C4-9ABB-FBE175B99FB5}" type="presParOf" srcId="{FAD0BF77-B17C-487E-8833-1BD24ACC07C2}" destId="{CD1F4FDD-B7C0-4414-860B-23BBDD3D310E}" srcOrd="5" destOrd="0" presId="urn:microsoft.com/office/officeart/2005/8/layout/matrix1"/>
    <dgm:cxn modelId="{74CF17E9-812D-4287-9EBB-7E53FBF3CD83}" type="presParOf" srcId="{FAD0BF77-B17C-487E-8833-1BD24ACC07C2}" destId="{315308A4-D983-4447-BA8A-F790A3F2ECE9}" srcOrd="6" destOrd="0" presId="urn:microsoft.com/office/officeart/2005/8/layout/matrix1"/>
    <dgm:cxn modelId="{E28C3E1C-E4B2-4891-BD19-16CB02072978}" type="presParOf" srcId="{FAD0BF77-B17C-487E-8833-1BD24ACC07C2}" destId="{5D890CFD-D1AC-4707-A0A1-30D7D710A7F0}" srcOrd="7" destOrd="0" presId="urn:microsoft.com/office/officeart/2005/8/layout/matrix1"/>
    <dgm:cxn modelId="{73F89482-ED4F-41DD-AC50-637A159E16FB}" type="presParOf" srcId="{E8820E7A-7129-4C71-A6A0-2FE15CD7627A}" destId="{B9F325B6-F8DD-4D88-8A4A-EBE75F643E9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0D1AC-1837-4D5A-AD6B-11B9E2C4DED0}">
      <dsp:nvSpPr>
        <dsp:cNvPr id="0" name=""/>
        <dsp:cNvSpPr/>
      </dsp:nvSpPr>
      <dsp:spPr>
        <a:xfrm>
          <a:off x="3483" y="226866"/>
          <a:ext cx="2763489" cy="386888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452" tIns="330200" rIns="215452" bIns="330200" numCol="1" spcCol="1270" anchor="t" anchorCtr="0">
          <a:noAutofit/>
        </a:bodyPr>
        <a:lstStyle/>
        <a:p>
          <a:pPr marL="0" lvl="0" indent="0" algn="ctr" defTabSz="977900">
            <a:lnSpc>
              <a:spcPct val="90000"/>
            </a:lnSpc>
            <a:spcBef>
              <a:spcPct val="0"/>
            </a:spcBef>
            <a:spcAft>
              <a:spcPct val="35000"/>
            </a:spcAft>
            <a:buNone/>
          </a:pPr>
          <a:r>
            <a:rPr lang="en-US" sz="2200" b="1" kern="1200"/>
            <a:t>Maintain high expectations</a:t>
          </a:r>
        </a:p>
      </dsp:txBody>
      <dsp:txXfrm>
        <a:off x="3483" y="1697042"/>
        <a:ext cx="2763489" cy="2321331"/>
      </dsp:txXfrm>
    </dsp:sp>
    <dsp:sp modelId="{33E9C21A-C54A-4C75-A4B6-01B289418420}">
      <dsp:nvSpPr>
        <dsp:cNvPr id="0" name=""/>
        <dsp:cNvSpPr/>
      </dsp:nvSpPr>
      <dsp:spPr>
        <a:xfrm>
          <a:off x="804895" y="613754"/>
          <a:ext cx="1160665" cy="1160665"/>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490" tIns="12700" rIns="9049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74870" y="783729"/>
        <a:ext cx="820715" cy="820715"/>
      </dsp:txXfrm>
    </dsp:sp>
    <dsp:sp modelId="{963EE9C7-09DC-4944-8D81-918F49EF8888}">
      <dsp:nvSpPr>
        <dsp:cNvPr id="0" name=""/>
        <dsp:cNvSpPr/>
      </dsp:nvSpPr>
      <dsp:spPr>
        <a:xfrm>
          <a:off x="3483" y="4095679"/>
          <a:ext cx="276348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FA6CE-BEDF-40C6-81A0-22896A40E2A5}">
      <dsp:nvSpPr>
        <dsp:cNvPr id="0" name=""/>
        <dsp:cNvSpPr/>
      </dsp:nvSpPr>
      <dsp:spPr>
        <a:xfrm>
          <a:off x="3043321" y="226866"/>
          <a:ext cx="2763489" cy="386888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452" tIns="330200" rIns="215452" bIns="330200" numCol="1" spcCol="1270" anchor="t" anchorCtr="0">
          <a:noAutofit/>
        </a:bodyPr>
        <a:lstStyle/>
        <a:p>
          <a:pPr marL="0" lvl="0" indent="0" algn="ctr" defTabSz="977900">
            <a:lnSpc>
              <a:spcPct val="90000"/>
            </a:lnSpc>
            <a:spcBef>
              <a:spcPct val="0"/>
            </a:spcBef>
            <a:spcAft>
              <a:spcPct val="35000"/>
            </a:spcAft>
            <a:buNone/>
          </a:pPr>
          <a:r>
            <a:rPr lang="en-US" sz="2200" b="1" kern="1200" dirty="0"/>
            <a:t>Articulate what we want the student to do </a:t>
          </a:r>
        </a:p>
        <a:p>
          <a:pPr marL="0" lvl="0" indent="0" algn="l" defTabSz="977900">
            <a:lnSpc>
              <a:spcPct val="90000"/>
            </a:lnSpc>
            <a:spcBef>
              <a:spcPct val="0"/>
            </a:spcBef>
            <a:spcAft>
              <a:spcPct val="35000"/>
            </a:spcAft>
            <a:buNone/>
          </a:pPr>
          <a:r>
            <a:rPr lang="en-US" sz="1800" kern="1200" dirty="0"/>
            <a:t>-Teacher clarity = ES .75; -Learning goals = ES .68; -Appropriate challenging goals = ES .59</a:t>
          </a:r>
        </a:p>
      </dsp:txBody>
      <dsp:txXfrm>
        <a:off x="3043321" y="1697042"/>
        <a:ext cx="2763489" cy="2321331"/>
      </dsp:txXfrm>
    </dsp:sp>
    <dsp:sp modelId="{24D2A8D2-C95D-4B71-A93A-519A2BC9F530}">
      <dsp:nvSpPr>
        <dsp:cNvPr id="0" name=""/>
        <dsp:cNvSpPr/>
      </dsp:nvSpPr>
      <dsp:spPr>
        <a:xfrm>
          <a:off x="3844733" y="613754"/>
          <a:ext cx="1160665" cy="1160665"/>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490" tIns="12700" rIns="9049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014708" y="783729"/>
        <a:ext cx="820715" cy="820715"/>
      </dsp:txXfrm>
    </dsp:sp>
    <dsp:sp modelId="{A84184CD-9274-4121-B170-A74B7F44C50A}">
      <dsp:nvSpPr>
        <dsp:cNvPr id="0" name=""/>
        <dsp:cNvSpPr/>
      </dsp:nvSpPr>
      <dsp:spPr>
        <a:xfrm>
          <a:off x="3043321" y="4095679"/>
          <a:ext cx="276348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F8D48-966D-4B0E-B851-BEFD4020EBC5}">
      <dsp:nvSpPr>
        <dsp:cNvPr id="0" name=""/>
        <dsp:cNvSpPr/>
      </dsp:nvSpPr>
      <dsp:spPr>
        <a:xfrm>
          <a:off x="6083159" y="226866"/>
          <a:ext cx="2763489" cy="386888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452" tIns="330200" rIns="215452" bIns="330200" numCol="1" spcCol="1270" anchor="t" anchorCtr="0">
          <a:noAutofit/>
        </a:bodyPr>
        <a:lstStyle/>
        <a:p>
          <a:pPr marL="0" lvl="0" indent="0" algn="ctr" defTabSz="977900">
            <a:lnSpc>
              <a:spcPct val="90000"/>
            </a:lnSpc>
            <a:spcBef>
              <a:spcPct val="0"/>
            </a:spcBef>
            <a:spcAft>
              <a:spcPct val="35000"/>
            </a:spcAft>
            <a:buNone/>
          </a:pPr>
          <a:r>
            <a:rPr lang="en-US" sz="2200" b="1" kern="1200" dirty="0"/>
            <a:t>Know the student and their circumstances </a:t>
          </a:r>
        </a:p>
        <a:p>
          <a:pPr marL="0" lvl="0" indent="0" algn="l" defTabSz="977900">
            <a:lnSpc>
              <a:spcPct val="90000"/>
            </a:lnSpc>
            <a:spcBef>
              <a:spcPct val="0"/>
            </a:spcBef>
            <a:spcAft>
              <a:spcPct val="35000"/>
            </a:spcAft>
            <a:buNone/>
          </a:pPr>
          <a:r>
            <a:rPr lang="en-US" sz="1800" kern="1200" dirty="0"/>
            <a:t>[PLAAFP Statement, IDEA Sec. 300.320 (a)(1); </a:t>
          </a:r>
          <a:r>
            <a:rPr lang="en-US" sz="1800" i="1" kern="1200" dirty="0" err="1"/>
            <a:t>Endrew</a:t>
          </a:r>
          <a:r>
            <a:rPr lang="en-US" sz="1800" i="1" kern="1200" dirty="0"/>
            <a:t> F.</a:t>
          </a:r>
          <a:r>
            <a:rPr lang="en-US" sz="1800" kern="1200" dirty="0"/>
            <a:t>, 2017]</a:t>
          </a:r>
        </a:p>
      </dsp:txBody>
      <dsp:txXfrm>
        <a:off x="6083159" y="1697042"/>
        <a:ext cx="2763489" cy="2321331"/>
      </dsp:txXfrm>
    </dsp:sp>
    <dsp:sp modelId="{74371E9F-8363-4511-A89F-E7787C4BF5FE}">
      <dsp:nvSpPr>
        <dsp:cNvPr id="0" name=""/>
        <dsp:cNvSpPr/>
      </dsp:nvSpPr>
      <dsp:spPr>
        <a:xfrm>
          <a:off x="6884571" y="613754"/>
          <a:ext cx="1160665" cy="1160665"/>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490" tIns="12700" rIns="9049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054546" y="783729"/>
        <a:ext cx="820715" cy="820715"/>
      </dsp:txXfrm>
    </dsp:sp>
    <dsp:sp modelId="{327E39BF-6396-42B9-A34D-207146FB5BA4}">
      <dsp:nvSpPr>
        <dsp:cNvPr id="0" name=""/>
        <dsp:cNvSpPr/>
      </dsp:nvSpPr>
      <dsp:spPr>
        <a:xfrm>
          <a:off x="6083159" y="4095679"/>
          <a:ext cx="276348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13163C-9DF7-43CB-A449-9C6EC041B28E}">
      <dsp:nvSpPr>
        <dsp:cNvPr id="0" name=""/>
        <dsp:cNvSpPr/>
      </dsp:nvSpPr>
      <dsp:spPr>
        <a:xfrm>
          <a:off x="9122998" y="226866"/>
          <a:ext cx="2763489" cy="386888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452" tIns="330200" rIns="215452" bIns="330200" numCol="1" spcCol="1270" anchor="t" anchorCtr="0">
          <a:noAutofit/>
        </a:bodyPr>
        <a:lstStyle/>
        <a:p>
          <a:pPr marL="0" lvl="0" indent="0" algn="ctr" defTabSz="977900">
            <a:lnSpc>
              <a:spcPct val="90000"/>
            </a:lnSpc>
            <a:spcBef>
              <a:spcPct val="0"/>
            </a:spcBef>
            <a:spcAft>
              <a:spcPct val="35000"/>
            </a:spcAft>
            <a:buNone/>
          </a:pPr>
          <a:r>
            <a:rPr lang="en-US" sz="2200" b="1" kern="1200" dirty="0"/>
            <a:t>Know what knowledge, skills, and strategies the student needs to </a:t>
          </a:r>
          <a:r>
            <a:rPr lang="en-US" sz="2200" b="1" kern="1200" dirty="0">
              <a:latin typeface="Calibri"/>
            </a:rPr>
            <a:t>meet</a:t>
          </a:r>
          <a:r>
            <a:rPr lang="en-US" sz="2200" b="1" kern="1200" dirty="0"/>
            <a:t> ambitious goals (focus of SDI!)</a:t>
          </a:r>
        </a:p>
      </dsp:txBody>
      <dsp:txXfrm>
        <a:off x="9122998" y="1697042"/>
        <a:ext cx="2763489" cy="2321331"/>
      </dsp:txXfrm>
    </dsp:sp>
    <dsp:sp modelId="{7BABAE35-1E59-4536-A38C-7FE00B74A31E}">
      <dsp:nvSpPr>
        <dsp:cNvPr id="0" name=""/>
        <dsp:cNvSpPr/>
      </dsp:nvSpPr>
      <dsp:spPr>
        <a:xfrm>
          <a:off x="9924410" y="613754"/>
          <a:ext cx="1160665" cy="1160665"/>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490" tIns="12700" rIns="9049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10094385" y="783729"/>
        <a:ext cx="820715" cy="820715"/>
      </dsp:txXfrm>
    </dsp:sp>
    <dsp:sp modelId="{F05AC11A-B816-4216-B710-0086044A5FAB}">
      <dsp:nvSpPr>
        <dsp:cNvPr id="0" name=""/>
        <dsp:cNvSpPr/>
      </dsp:nvSpPr>
      <dsp:spPr>
        <a:xfrm>
          <a:off x="9122998" y="4095679"/>
          <a:ext cx="276348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1B2C0-3E5E-4A9E-872E-049197CDA47E}">
      <dsp:nvSpPr>
        <dsp:cNvPr id="0" name=""/>
        <dsp:cNvSpPr/>
      </dsp:nvSpPr>
      <dsp:spPr>
        <a:xfrm>
          <a:off x="845581" y="0"/>
          <a:ext cx="9583261" cy="4343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4B13E-99FF-430F-BAC3-FF947260ECD5}">
      <dsp:nvSpPr>
        <dsp:cNvPr id="0" name=""/>
        <dsp:cNvSpPr/>
      </dsp:nvSpPr>
      <dsp:spPr>
        <a:xfrm>
          <a:off x="3096" y="1303020"/>
          <a:ext cx="1802917" cy="1737360"/>
        </a:xfrm>
        <a:prstGeom prst="roundRect">
          <a:avLst/>
        </a:prstGeom>
        <a:solidFill>
          <a:schemeClr val="accent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PLAAFP</a:t>
          </a:r>
        </a:p>
      </dsp:txBody>
      <dsp:txXfrm>
        <a:off x="87907" y="1387831"/>
        <a:ext cx="1633295" cy="1567738"/>
      </dsp:txXfrm>
    </dsp:sp>
    <dsp:sp modelId="{3AFF4DF7-C08F-4EE4-B827-CF5CB277AA47}">
      <dsp:nvSpPr>
        <dsp:cNvPr id="0" name=""/>
        <dsp:cNvSpPr/>
      </dsp:nvSpPr>
      <dsp:spPr>
        <a:xfrm>
          <a:off x="1896159" y="1303020"/>
          <a:ext cx="1802917" cy="173736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Annual Goals</a:t>
          </a:r>
        </a:p>
      </dsp:txBody>
      <dsp:txXfrm>
        <a:off x="1980970" y="1387831"/>
        <a:ext cx="1633295" cy="1567738"/>
      </dsp:txXfrm>
    </dsp:sp>
    <dsp:sp modelId="{EFDBD666-AF89-4680-B21D-999CED069A54}">
      <dsp:nvSpPr>
        <dsp:cNvPr id="0" name=""/>
        <dsp:cNvSpPr/>
      </dsp:nvSpPr>
      <dsp:spPr>
        <a:xfrm>
          <a:off x="3789222" y="1303020"/>
          <a:ext cx="1802917" cy="1737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Measuring Progress Toward Annual Goals</a:t>
          </a:r>
        </a:p>
      </dsp:txBody>
      <dsp:txXfrm>
        <a:off x="3874033" y="1387831"/>
        <a:ext cx="1633295" cy="1567738"/>
      </dsp:txXfrm>
    </dsp:sp>
    <dsp:sp modelId="{BBA90D99-3DC3-406D-93CA-F8C8FE36BD37}">
      <dsp:nvSpPr>
        <dsp:cNvPr id="0" name=""/>
        <dsp:cNvSpPr/>
      </dsp:nvSpPr>
      <dsp:spPr>
        <a:xfrm>
          <a:off x="9404209" y="1356443"/>
          <a:ext cx="1802917" cy="1720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Date, Frequency, Duration, and Location of Services</a:t>
          </a:r>
        </a:p>
      </dsp:txBody>
      <dsp:txXfrm>
        <a:off x="9488213" y="1440447"/>
        <a:ext cx="1634909" cy="1552812"/>
      </dsp:txXfrm>
    </dsp:sp>
    <dsp:sp modelId="{F4A332CD-657B-4127-B012-A335C67A8EF4}">
      <dsp:nvSpPr>
        <dsp:cNvPr id="0" name=""/>
        <dsp:cNvSpPr/>
      </dsp:nvSpPr>
      <dsp:spPr>
        <a:xfrm>
          <a:off x="5669280" y="1330730"/>
          <a:ext cx="1802917" cy="1737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Statement of Special Education and Aids and Services</a:t>
          </a:r>
        </a:p>
      </dsp:txBody>
      <dsp:txXfrm>
        <a:off x="5754091" y="1415541"/>
        <a:ext cx="1633295" cy="1567738"/>
      </dsp:txXfrm>
    </dsp:sp>
    <dsp:sp modelId="{C9431E81-7AD1-4F94-B979-F7A3D8AE8740}">
      <dsp:nvSpPr>
        <dsp:cNvPr id="0" name=""/>
        <dsp:cNvSpPr/>
      </dsp:nvSpPr>
      <dsp:spPr>
        <a:xfrm>
          <a:off x="7538285" y="1344577"/>
          <a:ext cx="1802917" cy="1737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Participation Outside Regular Education and in State and Districtwide Assessments</a:t>
          </a:r>
        </a:p>
      </dsp:txBody>
      <dsp:txXfrm>
        <a:off x="7623096" y="1429388"/>
        <a:ext cx="1633295" cy="1567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1B2C0-3E5E-4A9E-872E-049197CDA47E}">
      <dsp:nvSpPr>
        <dsp:cNvPr id="0" name=""/>
        <dsp:cNvSpPr/>
      </dsp:nvSpPr>
      <dsp:spPr>
        <a:xfrm>
          <a:off x="845581" y="0"/>
          <a:ext cx="9583261" cy="402064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4B13E-99FF-430F-BAC3-FF947260ECD5}">
      <dsp:nvSpPr>
        <dsp:cNvPr id="0" name=""/>
        <dsp:cNvSpPr/>
      </dsp:nvSpPr>
      <dsp:spPr>
        <a:xfrm>
          <a:off x="3096" y="1206193"/>
          <a:ext cx="1802917" cy="1608258"/>
        </a:xfrm>
        <a:prstGeom prst="roundRect">
          <a:avLst/>
        </a:prstGeom>
        <a:solidFill>
          <a:srgbClr val="0076BD"/>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PLAAFP</a:t>
          </a:r>
        </a:p>
      </dsp:txBody>
      <dsp:txXfrm>
        <a:off x="81605" y="1284702"/>
        <a:ext cx="1645899" cy="1451240"/>
      </dsp:txXfrm>
    </dsp:sp>
    <dsp:sp modelId="{3AFF4DF7-C08F-4EE4-B827-CF5CB277AA47}">
      <dsp:nvSpPr>
        <dsp:cNvPr id="0" name=""/>
        <dsp:cNvSpPr/>
      </dsp:nvSpPr>
      <dsp:spPr>
        <a:xfrm>
          <a:off x="1896159" y="1206193"/>
          <a:ext cx="1802917" cy="1608258"/>
        </a:xfrm>
        <a:prstGeom prst="roundRect">
          <a:avLst/>
        </a:prstGeom>
        <a:solidFill>
          <a:srgbClr val="0076BD"/>
        </a:solidFill>
        <a:ln w="635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rgbClr val="FFFFFF"/>
              </a:solidFill>
              <a:latin typeface="Calibri"/>
              <a:ea typeface="+mn-ea"/>
              <a:cs typeface="+mn-cs"/>
            </a:rPr>
            <a:t>Annual Goals</a:t>
          </a:r>
        </a:p>
      </dsp:txBody>
      <dsp:txXfrm>
        <a:off x="1974668" y="1284702"/>
        <a:ext cx="1645899" cy="1451240"/>
      </dsp:txXfrm>
    </dsp:sp>
    <dsp:sp modelId="{EFDBD666-AF89-4680-B21D-999CED069A54}">
      <dsp:nvSpPr>
        <dsp:cNvPr id="0" name=""/>
        <dsp:cNvSpPr/>
      </dsp:nvSpPr>
      <dsp:spPr>
        <a:xfrm>
          <a:off x="3789222" y="1206193"/>
          <a:ext cx="1802917" cy="16082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Measuring Progress Toward Annual Goals</a:t>
          </a:r>
        </a:p>
      </dsp:txBody>
      <dsp:txXfrm>
        <a:off x="3867731" y="1284702"/>
        <a:ext cx="1645899" cy="1451240"/>
      </dsp:txXfrm>
    </dsp:sp>
    <dsp:sp modelId="{BBA90D99-3DC3-406D-93CA-F8C8FE36BD37}">
      <dsp:nvSpPr>
        <dsp:cNvPr id="0" name=""/>
        <dsp:cNvSpPr/>
      </dsp:nvSpPr>
      <dsp:spPr>
        <a:xfrm>
          <a:off x="9404209" y="1242507"/>
          <a:ext cx="1802917" cy="16082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Date, Frequency, Duration, and Location of Services</a:t>
          </a:r>
        </a:p>
      </dsp:txBody>
      <dsp:txXfrm>
        <a:off x="9482718" y="1321016"/>
        <a:ext cx="1645899" cy="1451240"/>
      </dsp:txXfrm>
    </dsp:sp>
    <dsp:sp modelId="{F4A332CD-657B-4127-B012-A335C67A8EF4}">
      <dsp:nvSpPr>
        <dsp:cNvPr id="0" name=""/>
        <dsp:cNvSpPr/>
      </dsp:nvSpPr>
      <dsp:spPr>
        <a:xfrm>
          <a:off x="5669280" y="1231845"/>
          <a:ext cx="1802917" cy="1608258"/>
        </a:xfrm>
        <a:prstGeom prst="roundRect">
          <a:avLst/>
        </a:prstGeom>
        <a:solidFill>
          <a:srgbClr val="4C8C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Statement of Special Education and Aids and Services</a:t>
          </a:r>
        </a:p>
      </dsp:txBody>
      <dsp:txXfrm>
        <a:off x="5747789" y="1310354"/>
        <a:ext cx="1645899" cy="1451240"/>
      </dsp:txXfrm>
    </dsp:sp>
    <dsp:sp modelId="{C9431E81-7AD1-4F94-B979-F7A3D8AE8740}">
      <dsp:nvSpPr>
        <dsp:cNvPr id="0" name=""/>
        <dsp:cNvSpPr/>
      </dsp:nvSpPr>
      <dsp:spPr>
        <a:xfrm>
          <a:off x="7538285" y="1244663"/>
          <a:ext cx="1802917" cy="16082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Participation Outside Regular Education and in State and Districtwide Assessments</a:t>
          </a:r>
        </a:p>
      </dsp:txBody>
      <dsp:txXfrm>
        <a:off x="7616794" y="1323172"/>
        <a:ext cx="1645899" cy="1451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7773F-B4E2-49FB-B1A8-050F0B6CF38F}">
      <dsp:nvSpPr>
        <dsp:cNvPr id="0" name=""/>
        <dsp:cNvSpPr/>
      </dsp:nvSpPr>
      <dsp:spPr>
        <a:xfrm>
          <a:off x="299723" y="982"/>
          <a:ext cx="4844355" cy="484435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0" i="0" kern="1200" dirty="0">
              <a:effectLst/>
            </a:rPr>
            <a:t>In some cases, </a:t>
          </a:r>
          <a:r>
            <a:rPr lang="en-US" sz="2100" kern="1200" dirty="0"/>
            <a:t>s</a:t>
          </a:r>
          <a:r>
            <a:rPr lang="en-US" sz="2100" b="0" i="0" kern="1200" dirty="0">
              <a:effectLst/>
            </a:rPr>
            <a:t>pecial education includes “</a:t>
          </a:r>
          <a:r>
            <a:rPr lang="en-US" sz="2100" kern="1200" dirty="0"/>
            <a:t>s</a:t>
          </a:r>
          <a:r>
            <a:rPr lang="en-US" sz="2100" b="0" i="0" kern="1200" dirty="0">
              <a:effectLst/>
            </a:rPr>
            <a:t>peech-language pathology services, or any other related service, if the service is considered special education rather than a related service under State standards” and meets the </a:t>
          </a:r>
          <a:r>
            <a:rPr lang="en-US" sz="2100" kern="1200" dirty="0"/>
            <a:t>definition of SDI. </a:t>
          </a:r>
        </a:p>
      </dsp:txBody>
      <dsp:txXfrm>
        <a:off x="1009162" y="710421"/>
        <a:ext cx="3425477" cy="3425477"/>
      </dsp:txXfrm>
    </dsp:sp>
    <dsp:sp modelId="{6BF4896C-C6F6-4A77-8A1B-06E432CA2D95}">
      <dsp:nvSpPr>
        <dsp:cNvPr id="0" name=""/>
        <dsp:cNvSpPr/>
      </dsp:nvSpPr>
      <dsp:spPr>
        <a:xfrm rot="5357624">
          <a:off x="5557744" y="1728522"/>
          <a:ext cx="1695524" cy="1298456"/>
        </a:xfrm>
        <a:prstGeom prst="triangl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AF6D411-BAAE-4F10-8D9C-5A103D39D219}">
      <dsp:nvSpPr>
        <dsp:cNvPr id="0" name=""/>
        <dsp:cNvSpPr/>
      </dsp:nvSpPr>
      <dsp:spPr>
        <a:xfrm>
          <a:off x="7593530" y="309858"/>
          <a:ext cx="3472579" cy="406368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r>
            <a:rPr lang="en-US" sz="2100" kern="1200" dirty="0"/>
            <a:t>For example, a student with a physical impairment who needs physical or occupational therapy SDI to benefit from physical education curriculum.  </a:t>
          </a:r>
        </a:p>
      </dsp:txBody>
      <dsp:txXfrm>
        <a:off x="8102077" y="904971"/>
        <a:ext cx="2455485" cy="2873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6FECA-1B46-4D1F-A04E-5D8E1834DCAD}">
      <dsp:nvSpPr>
        <dsp:cNvPr id="0" name=""/>
        <dsp:cNvSpPr/>
      </dsp:nvSpPr>
      <dsp:spPr>
        <a:xfrm rot="16200000">
          <a:off x="1694032" y="-1694032"/>
          <a:ext cx="2222159" cy="5610225"/>
        </a:xfrm>
        <a:prstGeom prst="round1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Special education</a:t>
          </a:r>
        </a:p>
      </dsp:txBody>
      <dsp:txXfrm rot="5400000">
        <a:off x="-1" y="1"/>
        <a:ext cx="5610225" cy="1666619"/>
      </dsp:txXfrm>
    </dsp:sp>
    <dsp:sp modelId="{DEBACDE3-C3BB-424A-B759-25A51BC29250}">
      <dsp:nvSpPr>
        <dsp:cNvPr id="0" name=""/>
        <dsp:cNvSpPr/>
      </dsp:nvSpPr>
      <dsp:spPr>
        <a:xfrm>
          <a:off x="5610225" y="0"/>
          <a:ext cx="5610225" cy="222215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Related services</a:t>
          </a:r>
        </a:p>
      </dsp:txBody>
      <dsp:txXfrm>
        <a:off x="5610225" y="0"/>
        <a:ext cx="5610225" cy="1666619"/>
      </dsp:txXfrm>
    </dsp:sp>
    <dsp:sp modelId="{75AD8ACF-A011-4F97-9D22-46619A6D1745}">
      <dsp:nvSpPr>
        <dsp:cNvPr id="0" name=""/>
        <dsp:cNvSpPr/>
      </dsp:nvSpPr>
      <dsp:spPr>
        <a:xfrm rot="10800000">
          <a:off x="0" y="2222159"/>
          <a:ext cx="5610225" cy="222215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Supplementary aids and services</a:t>
          </a:r>
        </a:p>
      </dsp:txBody>
      <dsp:txXfrm rot="10800000">
        <a:off x="0" y="2777699"/>
        <a:ext cx="5610225" cy="1666619"/>
      </dsp:txXfrm>
    </dsp:sp>
    <dsp:sp modelId="{315308A4-D983-4447-BA8A-F790A3F2ECE9}">
      <dsp:nvSpPr>
        <dsp:cNvPr id="0" name=""/>
        <dsp:cNvSpPr/>
      </dsp:nvSpPr>
      <dsp:spPr>
        <a:xfrm rot="5400000">
          <a:off x="7304258" y="528126"/>
          <a:ext cx="2222159" cy="561022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Program modifications and supports</a:t>
          </a:r>
        </a:p>
      </dsp:txBody>
      <dsp:txXfrm rot="-5400000">
        <a:off x="5610225" y="2777699"/>
        <a:ext cx="5610225" cy="1666619"/>
      </dsp:txXfrm>
    </dsp:sp>
    <dsp:sp modelId="{B9F325B6-F8DD-4D88-8A4A-EBE75F643E98}">
      <dsp:nvSpPr>
        <dsp:cNvPr id="0" name=""/>
        <dsp:cNvSpPr/>
      </dsp:nvSpPr>
      <dsp:spPr>
        <a:xfrm>
          <a:off x="3927157" y="1666619"/>
          <a:ext cx="3366135" cy="1111079"/>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Statement of special education and aids and services</a:t>
          </a:r>
        </a:p>
      </dsp:txBody>
      <dsp:txXfrm>
        <a:off x="3981395" y="1720857"/>
        <a:ext cx="3257659" cy="100260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43" y="8707632"/>
            <a:ext cx="3037840" cy="464820"/>
          </a:xfrm>
          <a:prstGeom prst="rect">
            <a:avLst/>
          </a:prstGeom>
        </p:spPr>
        <p:txBody>
          <a:bodyPr vert="horz" lIns="93175" tIns="46587" rIns="93175" bIns="46587"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06019"/>
            <a:ext cx="3037840" cy="464820"/>
          </a:xfrm>
          <a:prstGeom prst="rect">
            <a:avLst/>
          </a:prstGeom>
        </p:spPr>
        <p:txBody>
          <a:bodyPr vert="horz" lIns="93175" tIns="46587" rIns="93175" bIns="46587"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295210" y="8923048"/>
            <a:ext cx="338541" cy="247785"/>
          </a:xfrm>
          <a:prstGeom prst="rect">
            <a:avLst/>
          </a:prstGeom>
        </p:spPr>
        <p:txBody>
          <a:bodyPr vert="horz" wrap="none" lIns="93175" tIns="46587" rIns="93175" bIns="46587" rtlCol="0" anchor="b">
            <a:spAutoFit/>
          </a:bodyPr>
          <a:lstStyle>
            <a:lvl1pPr algn="r">
              <a:defRPr sz="1200"/>
            </a:lvl1pPr>
          </a:lstStyle>
          <a:p>
            <a:fld id="{8ECF3336-8297-0546-B238-9969018B7F84}" type="slidenum">
              <a:rPr lang="en-US" sz="1000"/>
              <a:t>‹#›</a:t>
            </a:fld>
            <a:endParaRPr lang="en-US" sz="100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26" y="93514"/>
            <a:ext cx="1193925" cy="456576"/>
          </a:xfrm>
          <a:prstGeom prst="rect">
            <a:avLst/>
          </a:prstGeom>
        </p:spPr>
      </p:pic>
      <p:pic>
        <p:nvPicPr>
          <p:cNvPr id="6" name="Picture 5">
            <a:extLst>
              <a:ext uri="{FF2B5EF4-FFF2-40B4-BE49-F238E27FC236}">
                <a16:creationId xmlns:a16="http://schemas.microsoft.com/office/drawing/2014/main" id="{719B8F6D-24F0-4177-A6DB-F7E1A16F0C05}"/>
              </a:ext>
            </a:extLst>
          </p:cNvPr>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1691901" y="115433"/>
            <a:ext cx="1871881" cy="412741"/>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43" y="8676646"/>
            <a:ext cx="3037840" cy="619760"/>
          </a:xfrm>
          <a:prstGeom prst="rect">
            <a:avLst/>
          </a:prstGeom>
        </p:spPr>
        <p:txBody>
          <a:bodyPr vert="horz" lIns="93175" tIns="46587" rIns="93175" bIns="46587"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69975" y="688975"/>
            <a:ext cx="4870450" cy="2740025"/>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1" y="3537930"/>
            <a:ext cx="7008778" cy="5029744"/>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76649"/>
            <a:ext cx="3037840" cy="619760"/>
          </a:xfrm>
          <a:prstGeom prst="rect">
            <a:avLst/>
          </a:prstGeom>
        </p:spPr>
        <p:txBody>
          <a:bodyPr vert="horz" lIns="93175" tIns="46587" rIns="93175" bIns="46587"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13995" y="9024214"/>
            <a:ext cx="182412" cy="231468"/>
          </a:xfrm>
          <a:prstGeom prst="rect">
            <a:avLst/>
          </a:prstGeom>
        </p:spPr>
        <p:txBody>
          <a:bodyPr vert="horz" wrap="none" lIns="0" tIns="0" rIns="0" bIns="46587" rtlCol="0" anchor="ctr" anchorCtr="1">
            <a:spAutoFit/>
          </a:bodyPr>
          <a:lstStyle>
            <a:lvl1pPr algn="ctr">
              <a:defRPr sz="1200">
                <a:latin typeface="Calibri"/>
              </a:defRPr>
            </a:lvl1pPr>
          </a:lstStyle>
          <a:p>
            <a:fld id="{B54DC83E-89B8-4806-9A94-7D2BAA520DC6}" type="slidenum">
              <a:rPr lang="en-US" smtClean="0"/>
              <a:pPr/>
              <a:t>‹#›</a:t>
            </a:fld>
            <a:endParaRPr lang="en-US"/>
          </a:p>
        </p:txBody>
      </p:sp>
      <p:pic>
        <p:nvPicPr>
          <p:cNvPr id="8" name="Picture 7">
            <a:extLst>
              <a:ext uri="{FF2B5EF4-FFF2-40B4-BE49-F238E27FC236}">
                <a16:creationId xmlns:a16="http://schemas.microsoft.com/office/drawing/2014/main" id="{53486A4E-55D7-40CA-8326-3AFE6A6BCB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26" y="93514"/>
            <a:ext cx="1193925" cy="456576"/>
          </a:xfrm>
          <a:prstGeom prst="rect">
            <a:avLst/>
          </a:prstGeom>
        </p:spPr>
      </p:pic>
      <p:pic>
        <p:nvPicPr>
          <p:cNvPr id="9" name="Picture 8">
            <a:extLst>
              <a:ext uri="{FF2B5EF4-FFF2-40B4-BE49-F238E27FC236}">
                <a16:creationId xmlns:a16="http://schemas.microsoft.com/office/drawing/2014/main" id="{01FF179C-9834-4AA0-A957-FFC84566A3C7}"/>
              </a:ext>
            </a:extLst>
          </p:cNvPr>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691901" y="115433"/>
            <a:ext cx="1871881" cy="412741"/>
          </a:xfrm>
          <a:prstGeom prst="rect">
            <a:avLst/>
          </a:prstGeom>
        </p:spPr>
      </p:pic>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Presentation Title (added from Insert tab, Header &amp; Footer icon)</a:t>
            </a:r>
          </a:p>
        </p:txBody>
      </p:sp>
      <p:sp>
        <p:nvSpPr>
          <p:cNvPr id="6" name="Slide Number Placeholder 5"/>
          <p:cNvSpPr>
            <a:spLocks noGrp="1"/>
          </p:cNvSpPr>
          <p:nvPr>
            <p:ph type="sldNum" sz="quarter" idx="5"/>
          </p:nvPr>
        </p:nvSpPr>
        <p:spPr>
          <a:xfrm>
            <a:off x="3465927" y="9024094"/>
            <a:ext cx="78548" cy="231708"/>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54DC83E-89B8-4806-9A94-7D2BAA520DC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13414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6971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53241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74086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7912" cy="3463925"/>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a:p>
        </p:txBody>
      </p:sp>
    </p:spTree>
    <p:extLst>
      <p:ext uri="{BB962C8B-B14F-4D97-AF65-F5344CB8AC3E}">
        <p14:creationId xmlns:p14="http://schemas.microsoft.com/office/powerpoint/2010/main" val="3878467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a:p>
        </p:txBody>
      </p:sp>
    </p:spTree>
    <p:extLst>
      <p:ext uri="{BB962C8B-B14F-4D97-AF65-F5344CB8AC3E}">
        <p14:creationId xmlns:p14="http://schemas.microsoft.com/office/powerpoint/2010/main" val="398641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a:p>
        </p:txBody>
      </p:sp>
    </p:spTree>
    <p:extLst>
      <p:ext uri="{BB962C8B-B14F-4D97-AF65-F5344CB8AC3E}">
        <p14:creationId xmlns:p14="http://schemas.microsoft.com/office/powerpoint/2010/main" val="1106726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a:p>
        </p:txBody>
      </p:sp>
    </p:spTree>
    <p:extLst>
      <p:ext uri="{BB962C8B-B14F-4D97-AF65-F5344CB8AC3E}">
        <p14:creationId xmlns:p14="http://schemas.microsoft.com/office/powerpoint/2010/main" val="40565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30</a:t>
            </a:fld>
            <a:endParaRPr lang="en-US"/>
          </a:p>
        </p:txBody>
      </p:sp>
    </p:spTree>
    <p:extLst>
      <p:ext uri="{BB962C8B-B14F-4D97-AF65-F5344CB8AC3E}">
        <p14:creationId xmlns:p14="http://schemas.microsoft.com/office/powerpoint/2010/main" val="721403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33</a:t>
            </a:fld>
            <a:endParaRPr lang="en-US"/>
          </a:p>
        </p:txBody>
      </p:sp>
    </p:spTree>
    <p:extLst>
      <p:ext uri="{BB962C8B-B14F-4D97-AF65-F5344CB8AC3E}">
        <p14:creationId xmlns:p14="http://schemas.microsoft.com/office/powerpoint/2010/main" val="413385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33509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22785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a:p>
        </p:txBody>
      </p:sp>
    </p:spTree>
    <p:extLst>
      <p:ext uri="{BB962C8B-B14F-4D97-AF65-F5344CB8AC3E}">
        <p14:creationId xmlns:p14="http://schemas.microsoft.com/office/powerpoint/2010/main" val="274142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65927" y="9024091"/>
            <a:ext cx="78548" cy="23170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146911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65927" y="9024091"/>
            <a:ext cx="78548" cy="231708"/>
          </a:xfrm>
        </p:spPr>
        <p:txBody>
          <a:bodyPr/>
          <a:lstStyle/>
          <a:p>
            <a:fld id="{B54DC83E-89B8-4806-9A94-7D2BAA520DC6}" type="slidenum">
              <a:rPr lang="en-US" smtClean="0"/>
              <a:pPr/>
              <a:t>10</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137519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272991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344038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33590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3271582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65855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8938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9999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34241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500968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90"/>
            <a:ext cx="11337925" cy="192087"/>
          </a:xfrm>
        </p:spPr>
        <p:txBody>
          <a:bodyPr anchor="b" anchorCtr="0">
            <a:noAutofit/>
          </a:bodyPr>
          <a:lstStyle>
            <a:lvl1pPr marL="0" indent="0">
              <a:lnSpc>
                <a:spcPct val="100000"/>
              </a:lnSpc>
              <a:spcBef>
                <a:spcPts val="0"/>
              </a:spcBef>
              <a:buNone/>
              <a:defRPr sz="1000"/>
            </a:lvl1pPr>
            <a:lvl2pPr marL="320032" indent="0">
              <a:lnSpc>
                <a:spcPct val="100000"/>
              </a:lnSpc>
              <a:spcBef>
                <a:spcPts val="0"/>
              </a:spcBef>
              <a:buNone/>
              <a:defRPr sz="1000"/>
            </a:lvl2pPr>
            <a:lvl3pPr marL="685783" indent="0">
              <a:lnSpc>
                <a:spcPct val="100000"/>
              </a:lnSpc>
              <a:spcBef>
                <a:spcPts val="0"/>
              </a:spcBef>
              <a:buNone/>
              <a:defRPr sz="1000"/>
            </a:lvl3pPr>
            <a:lvl4pPr marL="1005815" indent="0">
              <a:lnSpc>
                <a:spcPct val="100000"/>
              </a:lnSpc>
              <a:spcBef>
                <a:spcPts val="0"/>
              </a:spcBef>
              <a:buNone/>
              <a:defRPr sz="1000"/>
            </a:lvl4pPr>
            <a:lvl5pPr marL="1325847"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20729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27"/>
        <p:cNvGrpSpPr/>
        <p:nvPr/>
      </p:nvGrpSpPr>
      <p:grpSpPr>
        <a:xfrm>
          <a:off x="0" y="0"/>
          <a:ext cx="0" cy="0"/>
          <a:chOff x="0" y="0"/>
          <a:chExt cx="0" cy="0"/>
        </a:xfrm>
      </p:grpSpPr>
      <p:sp>
        <p:nvSpPr>
          <p:cNvPr id="128" name="Google Shape;128;ge5645043f9_2_68"/>
          <p:cNvSpPr txBox="1">
            <a:spLocks noGrp="1"/>
          </p:cNvSpPr>
          <p:nvPr>
            <p:ph type="title"/>
          </p:nvPr>
        </p:nvSpPr>
        <p:spPr>
          <a:xfrm>
            <a:off x="457200" y="1"/>
            <a:ext cx="11338560"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76BD"/>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9" name="Google Shape;129;ge5645043f9_2_68"/>
          <p:cNvSpPr txBox="1">
            <a:spLocks noGrp="1"/>
          </p:cNvSpPr>
          <p:nvPr>
            <p:ph type="body" idx="1"/>
          </p:nvPr>
        </p:nvSpPr>
        <p:spPr>
          <a:xfrm>
            <a:off x="457200" y="1280160"/>
            <a:ext cx="11338560" cy="4846320"/>
          </a:xfrm>
          <a:prstGeom prst="rect">
            <a:avLst/>
          </a:prstGeom>
          <a:noFill/>
          <a:ln>
            <a:noFill/>
          </a:ln>
        </p:spPr>
        <p:txBody>
          <a:bodyPr spcFirstLastPara="1" wrap="square" lIns="0" tIns="0" rIns="0" bIns="0" anchor="t" anchorCtr="0">
            <a:normAutofit/>
          </a:bodyPr>
          <a:lstStyle>
            <a:lvl1pPr marL="609585" lvl="0" indent="-423323" algn="l">
              <a:lnSpc>
                <a:spcPct val="100000"/>
              </a:lnSpc>
              <a:spcBef>
                <a:spcPts val="1867"/>
              </a:spcBef>
              <a:spcAft>
                <a:spcPts val="0"/>
              </a:spcAft>
              <a:buSzPts val="1400"/>
              <a:buChar char="•"/>
              <a:defRPr/>
            </a:lvl1pPr>
            <a:lvl2pPr marL="1219170" lvl="1" indent="-423323" algn="l">
              <a:lnSpc>
                <a:spcPct val="100000"/>
              </a:lnSpc>
              <a:spcBef>
                <a:spcPts val="667"/>
              </a:spcBef>
              <a:spcAft>
                <a:spcPts val="0"/>
              </a:spcAft>
              <a:buSzPts val="1400"/>
              <a:buChar char="–"/>
              <a:defRPr/>
            </a:lvl2pPr>
            <a:lvl3pPr marL="1828754" lvl="2" indent="-423323" algn="l">
              <a:lnSpc>
                <a:spcPct val="100000"/>
              </a:lnSpc>
              <a:spcBef>
                <a:spcPts val="667"/>
              </a:spcBef>
              <a:spcAft>
                <a:spcPts val="0"/>
              </a:spcAft>
              <a:buSzPts val="1400"/>
              <a:buChar char="»"/>
              <a:defRPr/>
            </a:lvl3pPr>
            <a:lvl4pPr marL="2438339" lvl="3" indent="-431789" algn="l">
              <a:lnSpc>
                <a:spcPct val="100000"/>
              </a:lnSpc>
              <a:spcBef>
                <a:spcPts val="667"/>
              </a:spcBef>
              <a:spcAft>
                <a:spcPts val="0"/>
              </a:spcAft>
              <a:buSzPts val="1500"/>
              <a:buChar char="◦"/>
              <a:defRPr/>
            </a:lvl4pPr>
            <a:lvl5pPr marL="3047924" lvl="4" indent="-423323" algn="l">
              <a:lnSpc>
                <a:spcPct val="100000"/>
              </a:lnSpc>
              <a:spcBef>
                <a:spcPts val="667"/>
              </a:spcBef>
              <a:spcAft>
                <a:spcPts val="0"/>
              </a:spcAft>
              <a:buSzPts val="1400"/>
              <a:buChar char="›"/>
              <a:defRPr/>
            </a:lvl5pPr>
            <a:lvl6pPr marL="3657509" lvl="5" indent="-423323" algn="l">
              <a:lnSpc>
                <a:spcPct val="90000"/>
              </a:lnSpc>
              <a:spcBef>
                <a:spcPts val="400"/>
              </a:spcBef>
              <a:spcAft>
                <a:spcPts val="0"/>
              </a:spcAft>
              <a:buClr>
                <a:schemeClr val="dk1"/>
              </a:buClr>
              <a:buSzPts val="1400"/>
              <a:buChar char="•"/>
              <a:defRPr/>
            </a:lvl6pPr>
            <a:lvl7pPr marL="4267093" lvl="6" indent="-423323" algn="l">
              <a:lnSpc>
                <a:spcPct val="90000"/>
              </a:lnSpc>
              <a:spcBef>
                <a:spcPts val="400"/>
              </a:spcBef>
              <a:spcAft>
                <a:spcPts val="0"/>
              </a:spcAft>
              <a:buClr>
                <a:schemeClr val="dk1"/>
              </a:buClr>
              <a:buSzPts val="1400"/>
              <a:buChar char="•"/>
              <a:defRPr/>
            </a:lvl7pPr>
            <a:lvl8pPr marL="4876678" lvl="7" indent="-423323" algn="l">
              <a:lnSpc>
                <a:spcPct val="90000"/>
              </a:lnSpc>
              <a:spcBef>
                <a:spcPts val="400"/>
              </a:spcBef>
              <a:spcAft>
                <a:spcPts val="0"/>
              </a:spcAft>
              <a:buClr>
                <a:schemeClr val="dk1"/>
              </a:buClr>
              <a:buSzPts val="1400"/>
              <a:buChar char="•"/>
              <a:defRPr/>
            </a:lvl8pPr>
            <a:lvl9pPr marL="5486263" lvl="8" indent="-423323" algn="l">
              <a:lnSpc>
                <a:spcPct val="90000"/>
              </a:lnSpc>
              <a:spcBef>
                <a:spcPts val="400"/>
              </a:spcBef>
              <a:spcAft>
                <a:spcPts val="0"/>
              </a:spcAft>
              <a:buClr>
                <a:schemeClr val="dk1"/>
              </a:buClr>
              <a:buSzPts val="1400"/>
              <a:buChar char="•"/>
              <a:defRPr/>
            </a:lvl9pPr>
          </a:lstStyle>
          <a:p>
            <a:endParaRPr/>
          </a:p>
        </p:txBody>
      </p:sp>
      <p:sp>
        <p:nvSpPr>
          <p:cNvPr id="130" name="Google Shape;130;ge5645043f9_2_68"/>
          <p:cNvSpPr txBox="1">
            <a:spLocks noGrp="1"/>
          </p:cNvSpPr>
          <p:nvPr>
            <p:ph type="body" idx="2"/>
          </p:nvPr>
        </p:nvSpPr>
        <p:spPr>
          <a:xfrm>
            <a:off x="457200" y="6135689"/>
            <a:ext cx="11337925" cy="192087"/>
          </a:xfrm>
          <a:prstGeom prst="rect">
            <a:avLst/>
          </a:prstGeom>
          <a:noFill/>
          <a:ln>
            <a:noFill/>
          </a:ln>
        </p:spPr>
        <p:txBody>
          <a:bodyPr spcFirstLastPara="1" wrap="square" lIns="0" tIns="0" rIns="0" bIns="0" anchor="b" anchorCtr="0">
            <a:noAutofit/>
          </a:bodyPr>
          <a:lstStyle>
            <a:lvl1pPr marL="609585" lvl="0" indent="-304792" algn="l">
              <a:lnSpc>
                <a:spcPct val="100000"/>
              </a:lnSpc>
              <a:spcBef>
                <a:spcPts val="0"/>
              </a:spcBef>
              <a:spcAft>
                <a:spcPts val="0"/>
              </a:spcAft>
              <a:buSzPts val="800"/>
              <a:buNone/>
              <a:defRPr sz="1067"/>
            </a:lvl1pPr>
            <a:lvl2pPr marL="1219170" lvl="1" indent="-304792" algn="l">
              <a:lnSpc>
                <a:spcPct val="100000"/>
              </a:lnSpc>
              <a:spcBef>
                <a:spcPts val="0"/>
              </a:spcBef>
              <a:spcAft>
                <a:spcPts val="0"/>
              </a:spcAft>
              <a:buSzPts val="800"/>
              <a:buNone/>
              <a:defRPr sz="1067"/>
            </a:lvl2pPr>
            <a:lvl3pPr marL="1828754" lvl="2" indent="-304792" algn="l">
              <a:lnSpc>
                <a:spcPct val="100000"/>
              </a:lnSpc>
              <a:spcBef>
                <a:spcPts val="0"/>
              </a:spcBef>
              <a:spcAft>
                <a:spcPts val="0"/>
              </a:spcAft>
              <a:buSzPts val="800"/>
              <a:buNone/>
              <a:defRPr sz="1067"/>
            </a:lvl3pPr>
            <a:lvl4pPr marL="2438339" lvl="3" indent="-304792" algn="l">
              <a:lnSpc>
                <a:spcPct val="100000"/>
              </a:lnSpc>
              <a:spcBef>
                <a:spcPts val="0"/>
              </a:spcBef>
              <a:spcAft>
                <a:spcPts val="0"/>
              </a:spcAft>
              <a:buSzPts val="800"/>
              <a:buNone/>
              <a:defRPr sz="1067"/>
            </a:lvl4pPr>
            <a:lvl5pPr marL="3047924" lvl="4" indent="-304792" algn="l">
              <a:lnSpc>
                <a:spcPct val="100000"/>
              </a:lnSpc>
              <a:spcBef>
                <a:spcPts val="0"/>
              </a:spcBef>
              <a:spcAft>
                <a:spcPts val="0"/>
              </a:spcAft>
              <a:buSzPts val="800"/>
              <a:buNone/>
              <a:defRPr sz="1067"/>
            </a:lvl5pPr>
            <a:lvl6pPr marL="3657509" lvl="5" indent="-423323" algn="l">
              <a:lnSpc>
                <a:spcPct val="90000"/>
              </a:lnSpc>
              <a:spcBef>
                <a:spcPts val="400"/>
              </a:spcBef>
              <a:spcAft>
                <a:spcPts val="0"/>
              </a:spcAft>
              <a:buClr>
                <a:schemeClr val="dk1"/>
              </a:buClr>
              <a:buSzPts val="1400"/>
              <a:buChar char="•"/>
              <a:defRPr/>
            </a:lvl6pPr>
            <a:lvl7pPr marL="4267093" lvl="6" indent="-423323" algn="l">
              <a:lnSpc>
                <a:spcPct val="90000"/>
              </a:lnSpc>
              <a:spcBef>
                <a:spcPts val="400"/>
              </a:spcBef>
              <a:spcAft>
                <a:spcPts val="0"/>
              </a:spcAft>
              <a:buClr>
                <a:schemeClr val="dk1"/>
              </a:buClr>
              <a:buSzPts val="1400"/>
              <a:buChar char="•"/>
              <a:defRPr/>
            </a:lvl7pPr>
            <a:lvl8pPr marL="4876678" lvl="7" indent="-423323" algn="l">
              <a:lnSpc>
                <a:spcPct val="90000"/>
              </a:lnSpc>
              <a:spcBef>
                <a:spcPts val="400"/>
              </a:spcBef>
              <a:spcAft>
                <a:spcPts val="0"/>
              </a:spcAft>
              <a:buClr>
                <a:schemeClr val="dk1"/>
              </a:buClr>
              <a:buSzPts val="1400"/>
              <a:buChar char="•"/>
              <a:defRPr/>
            </a:lvl8pPr>
            <a:lvl9pPr marL="5486263" lvl="8" indent="-423323" algn="l">
              <a:lnSpc>
                <a:spcPct val="90000"/>
              </a:lnSpc>
              <a:spcBef>
                <a:spcPts val="400"/>
              </a:spcBef>
              <a:spcAft>
                <a:spcPts val="0"/>
              </a:spcAft>
              <a:buClr>
                <a:schemeClr val="dk1"/>
              </a:buClr>
              <a:buSzPts val="1400"/>
              <a:buChar char="•"/>
              <a:defRPr/>
            </a:lvl9pPr>
          </a:lstStyle>
          <a:p>
            <a:endParaRPr/>
          </a:p>
        </p:txBody>
      </p:sp>
      <p:sp>
        <p:nvSpPr>
          <p:cNvPr id="131" name="Google Shape;131;ge5645043f9_2_68"/>
          <p:cNvSpPr txBox="1">
            <a:spLocks noGrp="1"/>
          </p:cNvSpPr>
          <p:nvPr>
            <p:ph type="sldNum" idx="12"/>
          </p:nvPr>
        </p:nvSpPr>
        <p:spPr>
          <a:xfrm>
            <a:off x="11916192" y="6585203"/>
            <a:ext cx="153888" cy="153888"/>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Calibri"/>
                <a:ea typeface="Calibri"/>
                <a:cs typeface="Calibri"/>
                <a:sym typeface="Calibri"/>
              </a:defRPr>
            </a:lvl1pPr>
            <a:lvl2pPr marL="0" marR="0" lvl="1" indent="0" algn="l" rtl="0">
              <a:spcBef>
                <a:spcPts val="0"/>
              </a:spcBef>
              <a:buNone/>
              <a:defRPr sz="1867">
                <a:solidFill>
                  <a:schemeClr val="dk1"/>
                </a:solidFill>
                <a:latin typeface="Calibri"/>
                <a:ea typeface="Calibri"/>
                <a:cs typeface="Calibri"/>
                <a:sym typeface="Calibri"/>
              </a:defRPr>
            </a:lvl2pPr>
            <a:lvl3pPr marL="0" marR="0" lvl="2" indent="0" algn="l" rtl="0">
              <a:spcBef>
                <a:spcPts val="0"/>
              </a:spcBef>
              <a:buNone/>
              <a:defRPr sz="1867">
                <a:solidFill>
                  <a:schemeClr val="dk1"/>
                </a:solidFill>
                <a:latin typeface="Calibri"/>
                <a:ea typeface="Calibri"/>
                <a:cs typeface="Calibri"/>
                <a:sym typeface="Calibri"/>
              </a:defRPr>
            </a:lvl3pPr>
            <a:lvl4pPr marL="0" marR="0" lvl="3" indent="0" algn="l" rtl="0">
              <a:spcBef>
                <a:spcPts val="0"/>
              </a:spcBef>
              <a:buNone/>
              <a:defRPr sz="1867">
                <a:solidFill>
                  <a:schemeClr val="dk1"/>
                </a:solidFill>
                <a:latin typeface="Calibri"/>
                <a:ea typeface="Calibri"/>
                <a:cs typeface="Calibri"/>
                <a:sym typeface="Calibri"/>
              </a:defRPr>
            </a:lvl4pPr>
            <a:lvl5pPr marL="0" marR="0" lvl="4" indent="0" algn="l" rtl="0">
              <a:spcBef>
                <a:spcPts val="0"/>
              </a:spcBef>
              <a:buNone/>
              <a:defRPr sz="1867">
                <a:solidFill>
                  <a:schemeClr val="dk1"/>
                </a:solidFill>
                <a:latin typeface="Calibri"/>
                <a:ea typeface="Calibri"/>
                <a:cs typeface="Calibri"/>
                <a:sym typeface="Calibri"/>
              </a:defRPr>
            </a:lvl5pPr>
            <a:lvl6pPr marL="0" marR="0" lvl="5" indent="0" algn="l" rtl="0">
              <a:spcBef>
                <a:spcPts val="0"/>
              </a:spcBef>
              <a:buNone/>
              <a:defRPr sz="1867">
                <a:solidFill>
                  <a:schemeClr val="dk1"/>
                </a:solidFill>
                <a:latin typeface="Calibri"/>
                <a:ea typeface="Calibri"/>
                <a:cs typeface="Calibri"/>
                <a:sym typeface="Calibri"/>
              </a:defRPr>
            </a:lvl6pPr>
            <a:lvl7pPr marL="0" marR="0" lvl="6" indent="0" algn="l" rtl="0">
              <a:spcBef>
                <a:spcPts val="0"/>
              </a:spcBef>
              <a:buNone/>
              <a:defRPr sz="1867">
                <a:solidFill>
                  <a:schemeClr val="dk1"/>
                </a:solidFill>
                <a:latin typeface="Calibri"/>
                <a:ea typeface="Calibri"/>
                <a:cs typeface="Calibri"/>
                <a:sym typeface="Calibri"/>
              </a:defRPr>
            </a:lvl7pPr>
            <a:lvl8pPr marL="0" marR="0" lvl="7" indent="0" algn="l" rtl="0">
              <a:spcBef>
                <a:spcPts val="0"/>
              </a:spcBef>
              <a:buNone/>
              <a:defRPr sz="1867">
                <a:solidFill>
                  <a:schemeClr val="dk1"/>
                </a:solidFill>
                <a:latin typeface="Calibri"/>
                <a:ea typeface="Calibri"/>
                <a:cs typeface="Calibri"/>
                <a:sym typeface="Calibri"/>
              </a:defRPr>
            </a:lvl8pPr>
            <a:lvl9pPr marL="0" marR="0" lvl="8" indent="0" algn="l" rtl="0">
              <a:spcBef>
                <a:spcPts val="0"/>
              </a:spcBef>
              <a:buNone/>
              <a:defRPr sz="1867">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749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48535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9913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39010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187422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903462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88657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82418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131898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966225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700294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87222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36760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158867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785962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650098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513784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t="-22"/>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61728485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931778"/>
            <a:ext cx="10966449" cy="443198"/>
          </a:xfrm>
        </p:spPr>
        <p:txBody>
          <a:bodyPr>
            <a:spAutoFit/>
          </a:bodyPr>
          <a:lstStyle>
            <a:lvl1pPr>
              <a:defRPr sz="32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637289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499F-9ABC-2045-BDA3-6DFE98C00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086D3-6D6A-D747-9624-E5E0D2A290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7506D-B9BC-5142-8082-C5C4311DB528}"/>
              </a:ext>
            </a:extLst>
          </p:cNvPr>
          <p:cNvSpPr>
            <a:spLocks noGrp="1"/>
          </p:cNvSpPr>
          <p:nvPr>
            <p:ph type="dt" sz="half" idx="10"/>
          </p:nvPr>
        </p:nvSpPr>
        <p:spPr/>
        <p:txBody>
          <a:bodyPr/>
          <a:lstStyle/>
          <a:p>
            <a:fld id="{69696D63-621B-444E-BD10-AE34A6477AD6}" type="datetimeFigureOut">
              <a:rPr lang="en-US" smtClean="0"/>
              <a:t>7/28/2023</a:t>
            </a:fld>
            <a:endParaRPr lang="en-US"/>
          </a:p>
        </p:txBody>
      </p:sp>
      <p:sp>
        <p:nvSpPr>
          <p:cNvPr id="5" name="Footer Placeholder 4">
            <a:extLst>
              <a:ext uri="{FF2B5EF4-FFF2-40B4-BE49-F238E27FC236}">
                <a16:creationId xmlns:a16="http://schemas.microsoft.com/office/drawing/2014/main" id="{901ED459-5392-AF41-BBB7-5508C3867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71997-5FFA-1546-9BBF-CC5200DA661F}"/>
              </a:ext>
            </a:extLst>
          </p:cNvPr>
          <p:cNvSpPr>
            <a:spLocks noGrp="1"/>
          </p:cNvSpPr>
          <p:nvPr>
            <p:ph type="sldNum" sz="quarter" idx="12"/>
          </p:nvPr>
        </p:nvSpPr>
        <p:spPr/>
        <p:txBody>
          <a:bodyPr/>
          <a:lstStyle/>
          <a:p>
            <a:fld id="{379B2AD7-381F-0941-A3E8-EDC562BE80A6}" type="slidenum">
              <a:rPr lang="en-US" smtClean="0"/>
              <a:t>‹#›</a:t>
            </a:fld>
            <a:endParaRPr lang="en-US"/>
          </a:p>
        </p:txBody>
      </p:sp>
    </p:spTree>
    <p:extLst>
      <p:ext uri="{BB962C8B-B14F-4D97-AF65-F5344CB8AC3E}">
        <p14:creationId xmlns:p14="http://schemas.microsoft.com/office/powerpoint/2010/main" val="1625030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04616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91503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80665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96434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06341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990965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986425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23674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40573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61035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2"/>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a:t>Hanushek, E. A., &amp; Haycock, K. (2010). An effective teacher in every classroom: A lofty goal, but how to do it? </a:t>
            </a:r>
            <a:r>
              <a:rPr lang="en-US" i="1"/>
              <a:t>Education Next, 10</a:t>
            </a:r>
            <a:r>
              <a:rPr lang="en-US"/>
              <a:t>(3), 47–52.</a:t>
            </a:r>
          </a:p>
          <a:p>
            <a:pPr marL="457200"/>
            <a:r>
              <a:rPr lang="en-US"/>
              <a:t>Hanushek, E. A., &amp; Rivkin,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84040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734134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47170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259583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395849121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813734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724062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599994"/>
            <a:ext cx="3860800" cy="105606"/>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18D9C5-E644-414B-97B6-66097F7A7F26}" type="slidenum">
              <a:rPr lang="en-US"/>
              <a:pPr>
                <a:defRPr/>
              </a:pPr>
              <a:t>‹#›</a:t>
            </a:fld>
            <a:endParaRPr lang="en-US"/>
          </a:p>
        </p:txBody>
      </p:sp>
    </p:spTree>
    <p:extLst>
      <p:ext uri="{BB962C8B-B14F-4D97-AF65-F5344CB8AC3E}">
        <p14:creationId xmlns:p14="http://schemas.microsoft.com/office/powerpoint/2010/main" val="24984051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20264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53977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No Rule">
    <p:spTree>
      <p:nvGrpSpPr>
        <p:cNvPr id="1" name=""/>
        <p:cNvGrpSpPr/>
        <p:nvPr/>
      </p:nvGrpSpPr>
      <p:grpSpPr>
        <a:xfrm>
          <a:off x="0" y="0"/>
          <a:ext cx="0" cy="0"/>
          <a:chOff x="0" y="0"/>
          <a:chExt cx="0" cy="0"/>
        </a:xfrm>
      </p:grpSpPr>
      <p:sp>
        <p:nvSpPr>
          <p:cNvPr id="3" name="Title"/>
          <p:cNvSpPr>
            <a:spLocks noGrp="1"/>
          </p:cNvSpPr>
          <p:nvPr>
            <p:ph type="title"/>
          </p:nvPr>
        </p:nvSpPr>
        <p:spPr>
          <a:xfrm>
            <a:off x="916518" y="364089"/>
            <a:ext cx="10966449" cy="488348"/>
          </a:xfrm>
        </p:spPr>
        <p:txBody>
          <a:bodyPr/>
          <a:lstStyle/>
          <a:p>
            <a:r>
              <a:rPr lang="en-US"/>
              <a:t>Click to edit Master title style</a:t>
            </a:r>
          </a:p>
        </p:txBody>
      </p:sp>
      <p:sp>
        <p:nvSpPr>
          <p:cNvPr id="20" name="Content"/>
          <p:cNvSpPr>
            <a:spLocks noGrp="1"/>
          </p:cNvSpPr>
          <p:nvPr>
            <p:ph sz="quarter" idx="11"/>
          </p:nvPr>
        </p:nvSpPr>
        <p:spPr>
          <a:xfrm>
            <a:off x="916518" y="1074694"/>
            <a:ext cx="10966449"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869112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931778"/>
            <a:ext cx="10966449" cy="443198"/>
          </a:xfrm>
        </p:spPr>
        <p:txBody>
          <a:bodyPr>
            <a:spAutoFit/>
          </a:bodyPr>
          <a:lstStyle>
            <a:lvl1pPr>
              <a:defRPr sz="32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7990476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80114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680841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996696"/>
          </a:xfrm>
        </p:spPr>
        <p:txBody>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143000"/>
            <a:ext cx="5568696"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143000"/>
            <a:ext cx="5568696"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277136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8457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1528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2735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image" Target="../media/image1.png"/><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6" r:id="rId3"/>
    <p:sldLayoutId id="2147483684" r:id="rId4"/>
    <p:sldLayoutId id="214748366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5" r:id="rId14"/>
    <p:sldLayoutId id="2147483682" r:id="rId15"/>
    <p:sldLayoutId id="2147483758" r:id="rId16"/>
    <p:sldLayoutId id="2147483760" r:id="rId17"/>
    <p:sldLayoutId id="2147483761" r:id="rId18"/>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1"/>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1"/>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1"/>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1"/>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12471895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6"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31371081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1"/>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1"/>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1"/>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1"/>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sites.ed.gov/idea/regs/b/d/300.320/a/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s://sites.ed.gov/idea/regs/b/d/300.320/a/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sites.ed.gov/idea/regs/b/a/300.39/b/3" TargetMode="External"/><Relationship Id="rId7" Type="http://schemas.openxmlformats.org/officeDocument/2006/relationships/hyperlink" Target="https://sites.ed.gov/idea/regs/b/a/300.39"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hyperlink" Target="https://sites.ed.gov/idea/regs/b/a/300.39/b/3/ii" TargetMode="External"/><Relationship Id="rId4" Type="http://schemas.openxmlformats.org/officeDocument/2006/relationships/hyperlink" Target="https://sites.ed.gov/idea/regs/b/a/300.39/b/3/i"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sites.ed.gov/idea/regs/b/a/300.34" TargetMode="External"/><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sites.ed.gov/idea/regs/b/a/300.42"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iris.peabody.vanderbilt.edu/module/acc/"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promotingprogress.org/sites/default/files/2021-05/ProgramMods_IEP_Tips.pdf" TargetMode="External"/><Relationship Id="rId7" Type="http://schemas.openxmlformats.org/officeDocument/2006/relationships/image" Target="../media/image15.png"/><Relationship Id="rId2" Type="http://schemas.openxmlformats.org/officeDocument/2006/relationships/hyperlink" Target="https://promotingprogress.org/sites/default/files/2021-05/StatementServ_IEP_Tips.pdf" TargetMode="External"/><Relationship Id="rId1" Type="http://schemas.openxmlformats.org/officeDocument/2006/relationships/slideLayout" Target="../slideLayouts/slideLayout41.xml"/><Relationship Id="rId6" Type="http://schemas.openxmlformats.org/officeDocument/2006/relationships/hyperlink" Target="https://promotingprogress.org/sites/default/files/2021-05/SDI_IEP_Tips.pdf" TargetMode="External"/><Relationship Id="rId5" Type="http://schemas.openxmlformats.org/officeDocument/2006/relationships/hyperlink" Target="https://promotingprogress.org/sites/default/files/2021-05/RelatedServ_IEP_Tips.pdf" TargetMode="External"/><Relationship Id="rId4" Type="http://schemas.openxmlformats.org/officeDocument/2006/relationships/hyperlink" Target="https://promotingprogress.org/sites/default/files/2021-05/SuppAidsServ_IEP_Tips.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sites.ed.gov/idea/regs/b/d/300.320/a" TargetMode="Externa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8" Type="http://schemas.openxmlformats.org/officeDocument/2006/relationships/hyperlink" Target="https://promotingprogress.org/news/connect-progress-center" TargetMode="External"/><Relationship Id="rId3" Type="http://schemas.openxmlformats.org/officeDocument/2006/relationships/hyperlink" Target="https://www.facebook.com/k12PROGRESS/" TargetMode="External"/><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twitter.com/K12PROGRES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hyperlink" Target="https://visible-learning.org/hattie-ranking-influences-effect-sizes-learning-achievemen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9427-621E-4490-A5FF-7BEF6855A811}"/>
              </a:ext>
            </a:extLst>
          </p:cNvPr>
          <p:cNvSpPr>
            <a:spLocks noGrp="1"/>
          </p:cNvSpPr>
          <p:nvPr>
            <p:ph type="ctrTitle"/>
          </p:nvPr>
        </p:nvSpPr>
        <p:spPr>
          <a:xfrm>
            <a:off x="457200" y="1834082"/>
            <a:ext cx="7325567" cy="1439332"/>
          </a:xfrm>
        </p:spPr>
        <p:txBody>
          <a:bodyPr>
            <a:noAutofit/>
          </a:bodyPr>
          <a:lstStyle/>
          <a:p>
            <a:r>
              <a:rPr lang="en-US" sz="4000"/>
              <a:t>Are Accommodations SDI? Myth Busting This And Other Common Confusions In Special Education</a:t>
            </a:r>
          </a:p>
        </p:txBody>
      </p:sp>
      <p:sp>
        <p:nvSpPr>
          <p:cNvPr id="7" name="Text Placeholder 6">
            <a:extLst>
              <a:ext uri="{FF2B5EF4-FFF2-40B4-BE49-F238E27FC236}">
                <a16:creationId xmlns:a16="http://schemas.microsoft.com/office/drawing/2014/main" id="{7DC5C0ED-DD36-4356-AB83-118E73609A40}"/>
              </a:ext>
            </a:extLst>
          </p:cNvPr>
          <p:cNvSpPr>
            <a:spLocks noGrp="1"/>
          </p:cNvSpPr>
          <p:nvPr>
            <p:ph type="body" sz="quarter" idx="10"/>
          </p:nvPr>
        </p:nvSpPr>
        <p:spPr>
          <a:xfrm>
            <a:off x="457200" y="3617695"/>
            <a:ext cx="7152555" cy="822325"/>
          </a:xfrm>
        </p:spPr>
        <p:txBody>
          <a:bodyPr/>
          <a:lstStyle/>
          <a:p>
            <a:r>
              <a:rPr lang="en-US" dirty="0"/>
              <a:t>Sara Evans</a:t>
            </a:r>
            <a:r>
              <a:rPr lang="en-US"/>
              <a:t> | </a:t>
            </a:r>
            <a:r>
              <a:rPr lang="en-US" dirty="0"/>
              <a:t>Dr. Tessie Bailey</a:t>
            </a:r>
            <a:r>
              <a:rPr lang="en-US"/>
              <a:t> |</a:t>
            </a:r>
            <a:r>
              <a:rPr lang="en-US" dirty="0"/>
              <a:t> Alex Marken</a:t>
            </a:r>
          </a:p>
        </p:txBody>
      </p:sp>
      <p:sp>
        <p:nvSpPr>
          <p:cNvPr id="4" name="Text Placeholder 3">
            <a:extLst>
              <a:ext uri="{FF2B5EF4-FFF2-40B4-BE49-F238E27FC236}">
                <a16:creationId xmlns:a16="http://schemas.microsoft.com/office/drawing/2014/main" id="{1AE7CBD0-1DC7-4D55-AABD-A3639F2F9506}"/>
              </a:ext>
            </a:extLst>
          </p:cNvPr>
          <p:cNvSpPr>
            <a:spLocks noGrp="1"/>
          </p:cNvSpPr>
          <p:nvPr>
            <p:ph type="body" sz="quarter" idx="11"/>
          </p:nvPr>
        </p:nvSpPr>
        <p:spPr>
          <a:xfrm>
            <a:off x="457200" y="4723852"/>
            <a:ext cx="1456168" cy="307777"/>
          </a:xfrm>
        </p:spPr>
        <p:txBody>
          <a:bodyPr/>
          <a:lstStyle/>
          <a:p>
            <a:r>
              <a:rPr lang="en-US"/>
              <a:t>August 2023</a:t>
            </a:r>
          </a:p>
        </p:txBody>
      </p:sp>
      <p:pic>
        <p:nvPicPr>
          <p:cNvPr id="10" name="Picture Placeholder 9" descr="Young boy and adult working on math">
            <a:extLst>
              <a:ext uri="{FF2B5EF4-FFF2-40B4-BE49-F238E27FC236}">
                <a16:creationId xmlns:a16="http://schemas.microsoft.com/office/drawing/2014/main" id="{CEAEF73A-51B6-4303-A962-1F85C3FE417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0485" r="20485"/>
          <a:stretch>
            <a:fillRect/>
          </a:stretch>
        </p:blipFill>
        <p:spPr/>
      </p:pic>
      <p:sp>
        <p:nvSpPr>
          <p:cNvPr id="5" name="Text Placeholder 4">
            <a:extLst>
              <a:ext uri="{FF2B5EF4-FFF2-40B4-BE49-F238E27FC236}">
                <a16:creationId xmlns:a16="http://schemas.microsoft.com/office/drawing/2014/main" id="{F50BF448-FB39-4D50-A31D-DFBB192BF3A9}"/>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7328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335" y="225258"/>
            <a:ext cx="11338560" cy="974181"/>
          </a:xfrm>
        </p:spPr>
        <p:txBody>
          <a:bodyPr/>
          <a:lstStyle/>
          <a:p>
            <a:r>
              <a:rPr lang="en-US" dirty="0"/>
              <a:t>For PROGRESS, we need internally consistent IEPs that promote ambitious growth </a:t>
            </a:r>
            <a:r>
              <a:rPr lang="en-US" dirty="0">
                <a:solidFill>
                  <a:schemeClr val="bg1"/>
                </a:solidFill>
              </a:rPr>
              <a:t>2</a:t>
            </a:r>
            <a:endParaRPr lang="en-US" dirty="0"/>
          </a:p>
        </p:txBody>
      </p:sp>
      <p:graphicFrame>
        <p:nvGraphicFramePr>
          <p:cNvPr id="5" name="Content Placeholder 2" descr="Sequence that reads: &#10;&#10;PLAAFP - Annual Goals - Measuring Progress Toward Annual Goals - Statement of Special Education and Aids and Services - Participation Outside Regular Education and in State and Districtwide Assessments - Date, Frequency, Duration, and Location of Services. &#10;&#10;The last three are grouped together within a red box. &#10;&#10;Arrows connect the following: &#10;PLAAFP to Annual Goals&#10;Annual Goals to the box, Statement of Special Education and Aids and Services - Participation Outside Regular Education and in State and Districtwide Assessments - Date, Frequency, Duration, and Location of Services. &#10;&#10;The box with Statement of Special Education and Aids and Services - Participation Outside Regular Education and in State and Districtwide Assessments - Date, Frequency, Duration, and Location of Services back to Annual Goals&#10;&#10;PLAAFP to the box with Statement of Special Education and Aids and Services - Participation Outside Regular Education and in State and Districtwide Assessments - Date, Frequency, Duration, and Location of Services. &#10;&#10;">
            <a:extLst>
              <a:ext uri="{FF2B5EF4-FFF2-40B4-BE49-F238E27FC236}">
                <a16:creationId xmlns:a16="http://schemas.microsoft.com/office/drawing/2014/main" id="{A9F1A3DA-7F22-4916-8ABA-6745824D8C10}"/>
              </a:ext>
            </a:extLst>
          </p:cNvPr>
          <p:cNvGraphicFramePr>
            <a:graphicFrameLocks/>
          </p:cNvGraphicFramePr>
          <p:nvPr>
            <p:extLst>
              <p:ext uri="{D42A27DB-BD31-4B8C-83A1-F6EECF244321}">
                <p14:modId xmlns:p14="http://schemas.microsoft.com/office/powerpoint/2010/main" val="2540565103"/>
              </p:ext>
            </p:extLst>
          </p:nvPr>
        </p:nvGraphicFramePr>
        <p:xfrm>
          <a:off x="458787" y="1418677"/>
          <a:ext cx="11274425" cy="4020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Curved Down 2">
            <a:extLst>
              <a:ext uri="{FF2B5EF4-FFF2-40B4-BE49-F238E27FC236}">
                <a16:creationId xmlns:a16="http://schemas.microsoft.com/office/drawing/2014/main" id="{73A4475A-9D7A-4D84-BC02-860F5EBD04F3}"/>
              </a:ext>
              <a:ext uri="{C183D7F6-B498-43B3-948B-1728B52AA6E4}">
                <adec:decorative xmlns:adec="http://schemas.microsoft.com/office/drawing/2017/decorative" val="1"/>
              </a:ext>
            </a:extLst>
          </p:cNvPr>
          <p:cNvSpPr/>
          <p:nvPr/>
        </p:nvSpPr>
        <p:spPr>
          <a:xfrm>
            <a:off x="1211375" y="1732429"/>
            <a:ext cx="6160168" cy="721895"/>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Arrow: Curved Up 6">
            <a:extLst>
              <a:ext uri="{FF2B5EF4-FFF2-40B4-BE49-F238E27FC236}">
                <a16:creationId xmlns:a16="http://schemas.microsoft.com/office/drawing/2014/main" id="{8918E79E-3CA7-41EF-B909-EB940B4B08B8}"/>
              </a:ext>
              <a:ext uri="{C183D7F6-B498-43B3-948B-1728B52AA6E4}">
                <adec:decorative xmlns:adec="http://schemas.microsoft.com/office/drawing/2017/decorative" val="1"/>
              </a:ext>
            </a:extLst>
          </p:cNvPr>
          <p:cNvSpPr/>
          <p:nvPr/>
        </p:nvSpPr>
        <p:spPr>
          <a:xfrm>
            <a:off x="893812" y="4441844"/>
            <a:ext cx="2512194" cy="640082"/>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Arrow: Curved Up 7">
            <a:extLst>
              <a:ext uri="{FF2B5EF4-FFF2-40B4-BE49-F238E27FC236}">
                <a16:creationId xmlns:a16="http://schemas.microsoft.com/office/drawing/2014/main" id="{2EAD8EC1-C92C-4759-8D2E-C217CF17C03E}"/>
              </a:ext>
              <a:ext uri="{C183D7F6-B498-43B3-948B-1728B52AA6E4}">
                <adec:decorative xmlns:adec="http://schemas.microsoft.com/office/drawing/2017/decorative" val="1"/>
              </a:ext>
            </a:extLst>
          </p:cNvPr>
          <p:cNvSpPr/>
          <p:nvPr/>
        </p:nvSpPr>
        <p:spPr>
          <a:xfrm>
            <a:off x="3583805" y="4468226"/>
            <a:ext cx="3662610" cy="613233"/>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Arrow: Right 8" descr="arrow">
            <a:extLst>
              <a:ext uri="{FF2B5EF4-FFF2-40B4-BE49-F238E27FC236}">
                <a16:creationId xmlns:a16="http://schemas.microsoft.com/office/drawing/2014/main" id="{183F09F9-2D49-4B4E-A284-B3E0B86654A7}"/>
              </a:ext>
            </a:extLst>
          </p:cNvPr>
          <p:cNvSpPr/>
          <p:nvPr/>
        </p:nvSpPr>
        <p:spPr>
          <a:xfrm>
            <a:off x="4118204" y="3425540"/>
            <a:ext cx="231006" cy="3228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Arrow: Curved Up 11">
            <a:extLst>
              <a:ext uri="{FF2B5EF4-FFF2-40B4-BE49-F238E27FC236}">
                <a16:creationId xmlns:a16="http://schemas.microsoft.com/office/drawing/2014/main" id="{CB97CE29-8C20-4A99-BA0F-6794F42AAFEC}"/>
              </a:ext>
              <a:ext uri="{C183D7F6-B498-43B3-948B-1728B52AA6E4}">
                <adec:decorative xmlns:adec="http://schemas.microsoft.com/office/drawing/2017/decorative" val="1"/>
              </a:ext>
            </a:extLst>
          </p:cNvPr>
          <p:cNvSpPr/>
          <p:nvPr/>
        </p:nvSpPr>
        <p:spPr>
          <a:xfrm rot="10800000">
            <a:off x="3228205" y="2016734"/>
            <a:ext cx="3540155" cy="613233"/>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3" name="Rectangle: Rounded Corners 12">
            <a:extLst>
              <a:ext uri="{FF2B5EF4-FFF2-40B4-BE49-F238E27FC236}">
                <a16:creationId xmlns:a16="http://schemas.microsoft.com/office/drawing/2014/main" id="{86EBA166-63F9-409A-BCBE-22036F0C799E}"/>
              </a:ext>
              <a:ext uri="{C183D7F6-B498-43B3-948B-1728B52AA6E4}">
                <adec:decorative xmlns:adec="http://schemas.microsoft.com/office/drawing/2017/decorative" val="1"/>
              </a:ext>
            </a:extLst>
          </p:cNvPr>
          <p:cNvSpPr/>
          <p:nvPr/>
        </p:nvSpPr>
        <p:spPr>
          <a:xfrm>
            <a:off x="6096000" y="2629969"/>
            <a:ext cx="5637212" cy="16860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Slide Number Placeholder 1"/>
          <p:cNvSpPr>
            <a:spLocks noGrp="1"/>
          </p:cNvSpPr>
          <p:nvPr>
            <p:ph type="sldNum" sz="quarter" idx="12"/>
          </p:nvPr>
        </p:nvSpPr>
        <p:spPr/>
        <p:txBody>
          <a:bodyPr/>
          <a:lstStyle/>
          <a:p>
            <a:fld id="{99A20822-4A49-4D36-86E3-300BA48D3F00}" type="slidenum">
              <a:rPr lang="en-US" smtClean="0"/>
              <a:pPr/>
              <a:t>10</a:t>
            </a:fld>
            <a:endParaRPr lang="en-US"/>
          </a:p>
        </p:txBody>
      </p:sp>
    </p:spTree>
    <p:extLst>
      <p:ext uri="{BB962C8B-B14F-4D97-AF65-F5344CB8AC3E}">
        <p14:creationId xmlns:p14="http://schemas.microsoft.com/office/powerpoint/2010/main" val="3678985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5E75-7F6E-43FB-8FCA-6F993E43D979}"/>
              </a:ext>
            </a:extLst>
          </p:cNvPr>
          <p:cNvSpPr>
            <a:spLocks noGrp="1"/>
          </p:cNvSpPr>
          <p:nvPr>
            <p:ph type="title"/>
          </p:nvPr>
        </p:nvSpPr>
        <p:spPr>
          <a:xfrm>
            <a:off x="457200" y="136525"/>
            <a:ext cx="10515600" cy="1325563"/>
          </a:xfrm>
        </p:spPr>
        <p:txBody>
          <a:bodyPr>
            <a:normAutofit/>
          </a:bodyPr>
          <a:lstStyle/>
          <a:p>
            <a:r>
              <a:rPr lang="en-US" sz="4000" dirty="0"/>
              <a:t>What does IDEA say about the statement of services and aids?</a:t>
            </a:r>
          </a:p>
        </p:txBody>
      </p:sp>
      <p:sp>
        <p:nvSpPr>
          <p:cNvPr id="3" name="Content Placeholder 2">
            <a:extLst>
              <a:ext uri="{FF2B5EF4-FFF2-40B4-BE49-F238E27FC236}">
                <a16:creationId xmlns:a16="http://schemas.microsoft.com/office/drawing/2014/main" id="{8F278D10-9EB7-4367-B8B4-E3178CA015C3}"/>
              </a:ext>
            </a:extLst>
          </p:cNvPr>
          <p:cNvSpPr>
            <a:spLocks noGrp="1"/>
          </p:cNvSpPr>
          <p:nvPr>
            <p:ph sz="quarter" idx="15"/>
          </p:nvPr>
        </p:nvSpPr>
        <p:spPr>
          <a:xfrm>
            <a:off x="457200" y="1672006"/>
            <a:ext cx="6629400" cy="4846320"/>
          </a:xfrm>
        </p:spPr>
        <p:txBody>
          <a:bodyPr vert="horz" lIns="0" tIns="0" rIns="0" bIns="0" rtlCol="0" anchor="t">
            <a:normAutofit/>
          </a:bodyPr>
          <a:lstStyle/>
          <a:p>
            <a:pPr marL="0" indent="0" fontAlgn="base">
              <a:lnSpc>
                <a:spcPct val="110000"/>
              </a:lnSpc>
              <a:buNone/>
            </a:pPr>
            <a:r>
              <a:rPr lang="en-US" sz="2400"/>
              <a:t>Individually, highlight the key features of the statement of aids and services (4 min). </a:t>
            </a:r>
          </a:p>
          <a:p>
            <a:pPr marL="0" indent="0" fontAlgn="base">
              <a:lnSpc>
                <a:spcPct val="110000"/>
              </a:lnSpc>
              <a:buNone/>
            </a:pPr>
            <a:endParaRPr lang="en-US" sz="2400"/>
          </a:p>
          <a:p>
            <a:pPr marL="0" indent="0" fontAlgn="base">
              <a:lnSpc>
                <a:spcPct val="110000"/>
              </a:lnSpc>
              <a:buNone/>
            </a:pPr>
            <a:r>
              <a:rPr lang="en-US" sz="2400"/>
              <a:t>As you read put in the chat box one of the following:</a:t>
            </a:r>
          </a:p>
          <a:p>
            <a:pPr lvl="1" fontAlgn="base">
              <a:lnSpc>
                <a:spcPct val="110000"/>
              </a:lnSpc>
            </a:pPr>
            <a:r>
              <a:rPr lang="en-US" sz="2400"/>
              <a:t>A question</a:t>
            </a:r>
          </a:p>
          <a:p>
            <a:pPr lvl="1" fontAlgn="base">
              <a:lnSpc>
                <a:spcPct val="110000"/>
              </a:lnSpc>
            </a:pPr>
            <a:r>
              <a:rPr lang="en-US" sz="2400"/>
              <a:t>New learning</a:t>
            </a:r>
          </a:p>
          <a:p>
            <a:pPr lvl="1" fontAlgn="base">
              <a:lnSpc>
                <a:spcPct val="110000"/>
              </a:lnSpc>
            </a:pPr>
            <a:r>
              <a:rPr lang="en-US" sz="2400"/>
              <a:t>A confusion</a:t>
            </a:r>
          </a:p>
          <a:p>
            <a:pPr marL="0" indent="0" fontAlgn="base">
              <a:lnSpc>
                <a:spcPct val="110000"/>
              </a:lnSpc>
              <a:spcBef>
                <a:spcPts val="0"/>
              </a:spcBef>
              <a:buNone/>
            </a:pPr>
            <a:r>
              <a:rPr lang="en-US" sz="2400"/>
              <a:t>	</a:t>
            </a:r>
          </a:p>
        </p:txBody>
      </p:sp>
      <p:pic>
        <p:nvPicPr>
          <p:cNvPr id="8" name="Picture 7" descr="image of IEP Tip Sheet, Overview of the Statement of Services and Aids">
            <a:extLst>
              <a:ext uri="{FF2B5EF4-FFF2-40B4-BE49-F238E27FC236}">
                <a16:creationId xmlns:a16="http://schemas.microsoft.com/office/drawing/2014/main" id="{59ABF27F-45C0-4217-ADFC-0DD3610C481D}"/>
              </a:ext>
            </a:extLst>
          </p:cNvPr>
          <p:cNvPicPr>
            <a:picLocks noChangeAspect="1"/>
          </p:cNvPicPr>
          <p:nvPr/>
        </p:nvPicPr>
        <p:blipFill>
          <a:blip r:embed="rId3"/>
          <a:stretch>
            <a:fillRect/>
          </a:stretch>
        </p:blipFill>
        <p:spPr>
          <a:xfrm>
            <a:off x="8163889" y="1107996"/>
            <a:ext cx="3829247" cy="4959605"/>
          </a:xfrm>
          <a:prstGeom prst="rect">
            <a:avLst/>
          </a:prstGeom>
        </p:spPr>
      </p:pic>
      <p:sp>
        <p:nvSpPr>
          <p:cNvPr id="4" name="Text Placeholder 3">
            <a:extLst>
              <a:ext uri="{FF2B5EF4-FFF2-40B4-BE49-F238E27FC236}">
                <a16:creationId xmlns:a16="http://schemas.microsoft.com/office/drawing/2014/main" id="{1DDA9F9A-5E1B-4FFB-8372-C3E1487404D8}"/>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61C3F690-439C-40B8-A764-454B806BEE32}"/>
              </a:ext>
            </a:extLst>
          </p:cNvPr>
          <p:cNvSpPr>
            <a:spLocks noGrp="1"/>
          </p:cNvSpPr>
          <p:nvPr>
            <p:ph type="sldNum" sz="quarter" idx="14"/>
          </p:nvPr>
        </p:nvSpPr>
        <p:spPr/>
        <p:txBody>
          <a:bodyPr/>
          <a:lstStyle/>
          <a:p>
            <a:fld id="{99A20822-4A49-4D36-86E3-300BA48D3F00}" type="slidenum">
              <a:rPr lang="en-US" smtClean="0"/>
              <a:pPr/>
              <a:t>11</a:t>
            </a:fld>
            <a:endParaRPr lang="en-US"/>
          </a:p>
        </p:txBody>
      </p:sp>
      <p:sp>
        <p:nvSpPr>
          <p:cNvPr id="9" name="Arrow: Right 8">
            <a:extLst>
              <a:ext uri="{FF2B5EF4-FFF2-40B4-BE49-F238E27FC236}">
                <a16:creationId xmlns:a16="http://schemas.microsoft.com/office/drawing/2014/main" id="{17774E4B-A4BF-4720-83FD-59C76967F3D3}"/>
              </a:ext>
              <a:ext uri="{C183D7F6-B498-43B3-948B-1728B52AA6E4}">
                <adec:decorative xmlns:adec="http://schemas.microsoft.com/office/drawing/2017/decorative" val="1"/>
              </a:ext>
            </a:extLst>
          </p:cNvPr>
          <p:cNvSpPr/>
          <p:nvPr/>
        </p:nvSpPr>
        <p:spPr>
          <a:xfrm>
            <a:off x="6228954" y="2039399"/>
            <a:ext cx="1861457" cy="132556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26491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5E75-7F6E-43FB-8FCA-6F993E43D979}"/>
              </a:ext>
            </a:extLst>
          </p:cNvPr>
          <p:cNvSpPr>
            <a:spLocks noGrp="1"/>
          </p:cNvSpPr>
          <p:nvPr>
            <p:ph type="title"/>
          </p:nvPr>
        </p:nvSpPr>
        <p:spPr>
          <a:xfrm>
            <a:off x="457200" y="136525"/>
            <a:ext cx="10515600" cy="1325563"/>
          </a:xfrm>
        </p:spPr>
        <p:txBody>
          <a:bodyPr>
            <a:normAutofit/>
          </a:bodyPr>
          <a:lstStyle/>
          <a:p>
            <a:r>
              <a:rPr lang="en-US" sz="4000" dirty="0"/>
              <a:t>What does IDEA say about the statement of services and aids? </a:t>
            </a:r>
            <a:r>
              <a:rPr lang="en-US" sz="4000" dirty="0">
                <a:solidFill>
                  <a:schemeClr val="bg1"/>
                </a:solidFill>
              </a:rPr>
              <a:t>IDEA 1</a:t>
            </a:r>
          </a:p>
        </p:txBody>
      </p:sp>
      <p:sp>
        <p:nvSpPr>
          <p:cNvPr id="3" name="Content Placeholder 2">
            <a:extLst>
              <a:ext uri="{FF2B5EF4-FFF2-40B4-BE49-F238E27FC236}">
                <a16:creationId xmlns:a16="http://schemas.microsoft.com/office/drawing/2014/main" id="{8F278D10-9EB7-4367-B8B4-E3178CA015C3}"/>
              </a:ext>
            </a:extLst>
          </p:cNvPr>
          <p:cNvSpPr>
            <a:spLocks noGrp="1"/>
          </p:cNvSpPr>
          <p:nvPr>
            <p:ph sz="quarter" idx="15"/>
          </p:nvPr>
        </p:nvSpPr>
        <p:spPr>
          <a:xfrm>
            <a:off x="457200" y="1672006"/>
            <a:ext cx="6629400" cy="4846320"/>
          </a:xfrm>
        </p:spPr>
        <p:txBody>
          <a:bodyPr vert="horz" lIns="0" tIns="0" rIns="0" bIns="0" rtlCol="0" anchor="t">
            <a:normAutofit/>
          </a:bodyPr>
          <a:lstStyle/>
          <a:p>
            <a:pPr marL="0" indent="0" fontAlgn="base">
              <a:lnSpc>
                <a:spcPct val="110000"/>
              </a:lnSpc>
              <a:buNone/>
            </a:pPr>
            <a:r>
              <a:rPr lang="en-US" sz="2400"/>
              <a:t>According to IDEA, Section 300.320 (a), each child’s IEP must contain the following:</a:t>
            </a:r>
          </a:p>
          <a:p>
            <a:pPr marL="0" indent="0" fontAlgn="base">
              <a:lnSpc>
                <a:spcPct val="110000"/>
              </a:lnSpc>
              <a:spcBef>
                <a:spcPts val="0"/>
              </a:spcBef>
              <a:buNone/>
            </a:pPr>
            <a:endParaRPr lang="en-US" sz="2400"/>
          </a:p>
          <a:p>
            <a:pPr marL="0" indent="0" fontAlgn="base">
              <a:lnSpc>
                <a:spcPct val="110000"/>
              </a:lnSpc>
              <a:spcBef>
                <a:spcPts val="0"/>
              </a:spcBef>
              <a:buNone/>
            </a:pPr>
            <a:r>
              <a:rPr lang="en-US" sz="2400"/>
              <a:t>“(4) A statement of the </a:t>
            </a:r>
            <a:r>
              <a:rPr lang="en-US" sz="2400" b="1"/>
              <a:t>special education </a:t>
            </a:r>
            <a:r>
              <a:rPr lang="en-US" sz="2400"/>
              <a:t>and </a:t>
            </a:r>
            <a:r>
              <a:rPr lang="en-US" sz="2400" b="1"/>
              <a:t>related services </a:t>
            </a:r>
            <a:r>
              <a:rPr lang="en-US" sz="2400"/>
              <a:t>and </a:t>
            </a:r>
            <a:r>
              <a:rPr lang="en-US" sz="2400" b="1"/>
              <a:t>supplementary aids and services</a:t>
            </a:r>
            <a:r>
              <a:rPr lang="en-US" sz="2400"/>
              <a:t>, based on peer-reviewed research to the extent practicable, to be provided to the child, or on behalf of the child, and a statement of the </a:t>
            </a:r>
            <a:r>
              <a:rPr lang="en-US" sz="2400" b="1"/>
              <a:t>program modifications or supports</a:t>
            </a:r>
            <a:r>
              <a:rPr lang="en-US" sz="2400"/>
              <a:t> for school personnel that will be provided to enable the child—… </a:t>
            </a:r>
            <a:r>
              <a:rPr lang="en-US" sz="2400">
                <a:sym typeface="Symbol" panose="05050102010706020507" pitchFamily="18" charset="2"/>
              </a:rPr>
              <a:t></a:t>
            </a:r>
            <a:r>
              <a:rPr lang="en-US" sz="2400"/>
              <a:t>	</a:t>
            </a:r>
          </a:p>
        </p:txBody>
      </p:sp>
      <p:pic>
        <p:nvPicPr>
          <p:cNvPr id="8" name="Picture 7" descr="image of IEP Tip Sheet, Overview of the Statement of Services and Aids">
            <a:extLst>
              <a:ext uri="{FF2B5EF4-FFF2-40B4-BE49-F238E27FC236}">
                <a16:creationId xmlns:a16="http://schemas.microsoft.com/office/drawing/2014/main" id="{59ABF27F-45C0-4217-ADFC-0DD3610C481D}"/>
              </a:ext>
            </a:extLst>
          </p:cNvPr>
          <p:cNvPicPr>
            <a:picLocks noChangeAspect="1"/>
          </p:cNvPicPr>
          <p:nvPr/>
        </p:nvPicPr>
        <p:blipFill>
          <a:blip r:embed="rId3"/>
          <a:stretch>
            <a:fillRect/>
          </a:stretch>
        </p:blipFill>
        <p:spPr>
          <a:xfrm>
            <a:off x="8163889" y="1107996"/>
            <a:ext cx="3829247" cy="4959605"/>
          </a:xfrm>
          <a:prstGeom prst="rect">
            <a:avLst/>
          </a:prstGeom>
        </p:spPr>
      </p:pic>
      <p:sp>
        <p:nvSpPr>
          <p:cNvPr id="4" name="Text Placeholder 3">
            <a:extLst>
              <a:ext uri="{FF2B5EF4-FFF2-40B4-BE49-F238E27FC236}">
                <a16:creationId xmlns:a16="http://schemas.microsoft.com/office/drawing/2014/main" id="{1DDA9F9A-5E1B-4FFB-8372-C3E1487404D8}"/>
              </a:ext>
            </a:extLst>
          </p:cNvPr>
          <p:cNvSpPr>
            <a:spLocks noGrp="1"/>
          </p:cNvSpPr>
          <p:nvPr>
            <p:ph type="body" sz="quarter" idx="16"/>
          </p:nvPr>
        </p:nvSpPr>
        <p:spPr/>
        <p:txBody>
          <a:bodyPr/>
          <a:lstStyle/>
          <a:p>
            <a:r>
              <a:rPr lang="en-US">
                <a:hlinkClick r:id="rId4"/>
              </a:rPr>
              <a:t>IDEA, Sec. 300.320(a)(4</a:t>
            </a:r>
            <a:r>
              <a:rPr lang="en-US" dirty="0">
                <a:hlinkClick r:id="rId4"/>
              </a:rPr>
              <a:t>)</a:t>
            </a:r>
            <a:r>
              <a:rPr lang="en-US" dirty="0"/>
              <a:t>, emphasis added</a:t>
            </a:r>
            <a:endParaRPr lang="en-US"/>
          </a:p>
        </p:txBody>
      </p:sp>
      <p:sp>
        <p:nvSpPr>
          <p:cNvPr id="5" name="Slide Number Placeholder 4">
            <a:extLst>
              <a:ext uri="{FF2B5EF4-FFF2-40B4-BE49-F238E27FC236}">
                <a16:creationId xmlns:a16="http://schemas.microsoft.com/office/drawing/2014/main" id="{61C3F690-439C-40B8-A764-454B806BEE32}"/>
              </a:ext>
            </a:extLst>
          </p:cNvPr>
          <p:cNvSpPr>
            <a:spLocks noGrp="1"/>
          </p:cNvSpPr>
          <p:nvPr>
            <p:ph type="sldNum" sz="quarter" idx="14"/>
          </p:nvPr>
        </p:nvSpPr>
        <p:spPr/>
        <p:txBody>
          <a:bodyPr/>
          <a:lstStyle/>
          <a:p>
            <a:fld id="{99A20822-4A49-4D36-86E3-300BA48D3F00}" type="slidenum">
              <a:rPr lang="en-US" smtClean="0"/>
              <a:pPr/>
              <a:t>12</a:t>
            </a:fld>
            <a:endParaRPr lang="en-US"/>
          </a:p>
        </p:txBody>
      </p:sp>
      <p:sp>
        <p:nvSpPr>
          <p:cNvPr id="9" name="Arrow: Right 8">
            <a:extLst>
              <a:ext uri="{FF2B5EF4-FFF2-40B4-BE49-F238E27FC236}">
                <a16:creationId xmlns:a16="http://schemas.microsoft.com/office/drawing/2014/main" id="{17774E4B-A4BF-4720-83FD-59C76967F3D3}"/>
              </a:ext>
              <a:ext uri="{C183D7F6-B498-43B3-948B-1728B52AA6E4}">
                <adec:decorative xmlns:adec="http://schemas.microsoft.com/office/drawing/2017/decorative" val="1"/>
              </a:ext>
            </a:extLst>
          </p:cNvPr>
          <p:cNvSpPr/>
          <p:nvPr/>
        </p:nvSpPr>
        <p:spPr>
          <a:xfrm>
            <a:off x="7184571" y="2645229"/>
            <a:ext cx="816429" cy="67491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402566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5E75-7F6E-43FB-8FCA-6F993E43D979}"/>
              </a:ext>
            </a:extLst>
          </p:cNvPr>
          <p:cNvSpPr>
            <a:spLocks noGrp="1"/>
          </p:cNvSpPr>
          <p:nvPr>
            <p:ph type="title"/>
          </p:nvPr>
        </p:nvSpPr>
        <p:spPr>
          <a:xfrm>
            <a:off x="457200" y="180313"/>
            <a:ext cx="10515600" cy="1325563"/>
          </a:xfrm>
        </p:spPr>
        <p:txBody>
          <a:bodyPr/>
          <a:lstStyle/>
          <a:p>
            <a:r>
              <a:rPr lang="en-US" dirty="0"/>
              <a:t>What does IDEA say about the statement of services and aids?  </a:t>
            </a:r>
            <a:r>
              <a:rPr lang="en-US" dirty="0">
                <a:solidFill>
                  <a:schemeClr val="bg1"/>
                </a:solidFill>
              </a:rPr>
              <a:t>IDEA 2</a:t>
            </a:r>
          </a:p>
        </p:txBody>
      </p:sp>
      <p:sp>
        <p:nvSpPr>
          <p:cNvPr id="3" name="Content Placeholder 2">
            <a:extLst>
              <a:ext uri="{FF2B5EF4-FFF2-40B4-BE49-F238E27FC236}">
                <a16:creationId xmlns:a16="http://schemas.microsoft.com/office/drawing/2014/main" id="{8F278D10-9EB7-4367-B8B4-E3178CA015C3}"/>
              </a:ext>
            </a:extLst>
          </p:cNvPr>
          <p:cNvSpPr>
            <a:spLocks noGrp="1"/>
          </p:cNvSpPr>
          <p:nvPr>
            <p:ph sz="quarter" idx="15"/>
          </p:nvPr>
        </p:nvSpPr>
        <p:spPr>
          <a:xfrm>
            <a:off x="617839" y="2023478"/>
            <a:ext cx="7154561" cy="4292151"/>
          </a:xfrm>
        </p:spPr>
        <p:txBody>
          <a:bodyPr vert="horz" lIns="0" tIns="0" rIns="0" bIns="0" rtlCol="0" anchor="t">
            <a:normAutofit/>
          </a:bodyPr>
          <a:lstStyle/>
          <a:p>
            <a:pPr marL="747713" indent="-747713" fontAlgn="base">
              <a:lnSpc>
                <a:spcPct val="110000"/>
              </a:lnSpc>
              <a:spcBef>
                <a:spcPts val="0"/>
              </a:spcBef>
              <a:buNone/>
            </a:pPr>
            <a:r>
              <a:rPr lang="en-US" sz="2400" dirty="0"/>
              <a:t>	</a:t>
            </a:r>
            <a:r>
              <a:rPr lang="en-US" sz="2400" dirty="0">
                <a:solidFill>
                  <a:schemeClr val="tx1"/>
                </a:solidFill>
              </a:rPr>
              <a:t>“(</a:t>
            </a:r>
            <a:r>
              <a:rPr lang="en-US" sz="2400" dirty="0" err="1">
                <a:solidFill>
                  <a:schemeClr val="tx1"/>
                </a:solidFill>
              </a:rPr>
              <a:t>i</a:t>
            </a:r>
            <a:r>
              <a:rPr lang="en-US" sz="2400" dirty="0">
                <a:solidFill>
                  <a:schemeClr val="tx1"/>
                </a:solidFill>
              </a:rPr>
              <a:t>) To </a:t>
            </a:r>
            <a:r>
              <a:rPr lang="en-US" sz="2400" b="1" dirty="0">
                <a:solidFill>
                  <a:schemeClr val="tx1"/>
                </a:solidFill>
              </a:rPr>
              <a:t>advance appropriately </a:t>
            </a:r>
            <a:r>
              <a:rPr lang="en-US" sz="2400" dirty="0">
                <a:solidFill>
                  <a:schemeClr val="tx1"/>
                </a:solidFill>
              </a:rPr>
              <a:t>toward attaining the </a:t>
            </a:r>
            <a:r>
              <a:rPr lang="en-US" sz="2400" b="1" dirty="0">
                <a:solidFill>
                  <a:schemeClr val="tx1"/>
                </a:solidFill>
              </a:rPr>
              <a:t>annual goals</a:t>
            </a:r>
            <a:r>
              <a:rPr lang="en-US" sz="2400" dirty="0">
                <a:solidFill>
                  <a:schemeClr val="tx1"/>
                </a:solidFill>
              </a:rPr>
              <a:t>; </a:t>
            </a:r>
          </a:p>
          <a:p>
            <a:pPr marL="747713" indent="-747713" fontAlgn="base">
              <a:lnSpc>
                <a:spcPct val="110000"/>
              </a:lnSpc>
              <a:spcBef>
                <a:spcPts val="0"/>
              </a:spcBef>
              <a:buNone/>
            </a:pPr>
            <a:r>
              <a:rPr lang="en-US" sz="2400" dirty="0">
                <a:solidFill>
                  <a:schemeClr val="tx1"/>
                </a:solidFill>
              </a:rPr>
              <a:t>	(ii) To be </a:t>
            </a:r>
            <a:r>
              <a:rPr lang="en-US" sz="2400" b="1" dirty="0">
                <a:solidFill>
                  <a:schemeClr val="tx1"/>
                </a:solidFill>
              </a:rPr>
              <a:t>involved in and make progress in </a:t>
            </a:r>
            <a:r>
              <a:rPr lang="en-US" sz="2400" dirty="0">
                <a:solidFill>
                  <a:schemeClr val="tx1"/>
                </a:solidFill>
              </a:rPr>
              <a:t>the </a:t>
            </a:r>
            <a:r>
              <a:rPr lang="en-US" sz="2400" b="1" dirty="0">
                <a:solidFill>
                  <a:schemeClr val="tx1"/>
                </a:solidFill>
              </a:rPr>
              <a:t>general education curriculum </a:t>
            </a:r>
            <a:r>
              <a:rPr lang="en-US" sz="2400" dirty="0">
                <a:solidFill>
                  <a:schemeClr val="tx1"/>
                </a:solidFill>
              </a:rPr>
              <a:t>in accordance with paragraph (a)(1) of this section, and to </a:t>
            </a:r>
            <a:r>
              <a:rPr lang="en-US" sz="2400" b="1" dirty="0">
                <a:solidFill>
                  <a:schemeClr val="tx1"/>
                </a:solidFill>
              </a:rPr>
              <a:t>participate in extracurricular</a:t>
            </a:r>
            <a:r>
              <a:rPr lang="en-US" sz="2400" dirty="0">
                <a:solidFill>
                  <a:schemeClr val="tx1"/>
                </a:solidFill>
              </a:rPr>
              <a:t> and other </a:t>
            </a:r>
            <a:r>
              <a:rPr lang="en-US" sz="2400" b="1" dirty="0">
                <a:solidFill>
                  <a:schemeClr val="tx1"/>
                </a:solidFill>
              </a:rPr>
              <a:t>nonacademic activities</a:t>
            </a:r>
            <a:r>
              <a:rPr lang="en-US" sz="2400" dirty="0">
                <a:solidFill>
                  <a:schemeClr val="tx1"/>
                </a:solidFill>
              </a:rPr>
              <a:t>; and </a:t>
            </a:r>
          </a:p>
          <a:p>
            <a:pPr marL="747713" indent="-747713" fontAlgn="base">
              <a:lnSpc>
                <a:spcPct val="110000"/>
              </a:lnSpc>
              <a:spcBef>
                <a:spcPts val="0"/>
              </a:spcBef>
              <a:buNone/>
            </a:pPr>
            <a:r>
              <a:rPr lang="en-US" sz="2400" dirty="0">
                <a:solidFill>
                  <a:schemeClr val="tx1"/>
                </a:solidFill>
              </a:rPr>
              <a:t>	(iii) To be </a:t>
            </a:r>
            <a:r>
              <a:rPr lang="en-US" sz="2400" b="1" dirty="0">
                <a:solidFill>
                  <a:schemeClr val="tx1"/>
                </a:solidFill>
              </a:rPr>
              <a:t>educated and participate with </a:t>
            </a:r>
            <a:r>
              <a:rPr lang="en-US" sz="2400" dirty="0">
                <a:solidFill>
                  <a:schemeClr val="tx1"/>
                </a:solidFill>
              </a:rPr>
              <a:t>other </a:t>
            </a:r>
            <a:r>
              <a:rPr lang="en-US" sz="2400" b="1" dirty="0">
                <a:solidFill>
                  <a:schemeClr val="tx1"/>
                </a:solidFill>
              </a:rPr>
              <a:t>children with disabilities and nondisabled children </a:t>
            </a:r>
            <a:r>
              <a:rPr lang="en-US" sz="2400" dirty="0">
                <a:solidFill>
                  <a:schemeClr val="tx1"/>
                </a:solidFill>
              </a:rPr>
              <a:t>in the activities described in this section.”</a:t>
            </a:r>
          </a:p>
        </p:txBody>
      </p:sp>
      <p:pic>
        <p:nvPicPr>
          <p:cNvPr id="8" name="Picture 7" descr="image of IEP Tip Sheet, Overview of the Statement of Services and Aids">
            <a:extLst>
              <a:ext uri="{FF2B5EF4-FFF2-40B4-BE49-F238E27FC236}">
                <a16:creationId xmlns:a16="http://schemas.microsoft.com/office/drawing/2014/main" id="{59ABF27F-45C0-4217-ADFC-0DD3610C481D}"/>
              </a:ext>
            </a:extLst>
          </p:cNvPr>
          <p:cNvPicPr>
            <a:picLocks noChangeAspect="1"/>
          </p:cNvPicPr>
          <p:nvPr/>
        </p:nvPicPr>
        <p:blipFill>
          <a:blip r:embed="rId3"/>
          <a:stretch>
            <a:fillRect/>
          </a:stretch>
        </p:blipFill>
        <p:spPr>
          <a:xfrm>
            <a:off x="8163889" y="1107996"/>
            <a:ext cx="3829247" cy="4959605"/>
          </a:xfrm>
          <a:prstGeom prst="rect">
            <a:avLst/>
          </a:prstGeom>
        </p:spPr>
      </p:pic>
      <p:sp>
        <p:nvSpPr>
          <p:cNvPr id="4" name="Text Placeholder 3">
            <a:extLst>
              <a:ext uri="{FF2B5EF4-FFF2-40B4-BE49-F238E27FC236}">
                <a16:creationId xmlns:a16="http://schemas.microsoft.com/office/drawing/2014/main" id="{1DDA9F9A-5E1B-4FFB-8372-C3E1487404D8}"/>
              </a:ext>
            </a:extLst>
          </p:cNvPr>
          <p:cNvSpPr>
            <a:spLocks noGrp="1"/>
          </p:cNvSpPr>
          <p:nvPr>
            <p:ph type="body" sz="quarter" idx="16"/>
          </p:nvPr>
        </p:nvSpPr>
        <p:spPr/>
        <p:txBody>
          <a:bodyPr/>
          <a:lstStyle/>
          <a:p>
            <a:r>
              <a:rPr lang="en-US">
                <a:hlinkClick r:id="rId4"/>
              </a:rPr>
              <a:t>IDEA, Sec. 300.320(a)(4</a:t>
            </a:r>
            <a:r>
              <a:rPr lang="en-US" dirty="0">
                <a:hlinkClick r:id="rId4"/>
              </a:rPr>
              <a:t>)</a:t>
            </a:r>
            <a:r>
              <a:rPr lang="en-US" dirty="0"/>
              <a:t>, emphasis added</a:t>
            </a:r>
            <a:endParaRPr lang="en-US"/>
          </a:p>
        </p:txBody>
      </p:sp>
      <p:sp>
        <p:nvSpPr>
          <p:cNvPr id="5" name="Slide Number Placeholder 4">
            <a:extLst>
              <a:ext uri="{FF2B5EF4-FFF2-40B4-BE49-F238E27FC236}">
                <a16:creationId xmlns:a16="http://schemas.microsoft.com/office/drawing/2014/main" id="{61C3F690-439C-40B8-A764-454B806BEE32}"/>
              </a:ext>
            </a:extLst>
          </p:cNvPr>
          <p:cNvSpPr>
            <a:spLocks noGrp="1"/>
          </p:cNvSpPr>
          <p:nvPr>
            <p:ph type="sldNum" sz="quarter" idx="14"/>
          </p:nvPr>
        </p:nvSpPr>
        <p:spPr/>
        <p:txBody>
          <a:bodyPr/>
          <a:lstStyle/>
          <a:p>
            <a:fld id="{99A20822-4A49-4D36-86E3-300BA48D3F00}" type="slidenum">
              <a:rPr lang="en-US" smtClean="0"/>
              <a:pPr/>
              <a:t>13</a:t>
            </a:fld>
            <a:endParaRPr lang="en-US"/>
          </a:p>
        </p:txBody>
      </p:sp>
    </p:spTree>
    <p:extLst>
      <p:ext uri="{BB962C8B-B14F-4D97-AF65-F5344CB8AC3E}">
        <p14:creationId xmlns:p14="http://schemas.microsoft.com/office/powerpoint/2010/main" val="190993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F5BD-27DB-455D-86BC-3FB94C4A7B1F}"/>
              </a:ext>
            </a:extLst>
          </p:cNvPr>
          <p:cNvSpPr>
            <a:spLocks noGrp="1"/>
          </p:cNvSpPr>
          <p:nvPr>
            <p:ph type="title"/>
          </p:nvPr>
        </p:nvSpPr>
        <p:spPr/>
        <p:txBody>
          <a:bodyPr/>
          <a:lstStyle/>
          <a:p>
            <a:r>
              <a:rPr lang="en-US"/>
              <a:t>Same Need, Same Goal, Different Aids and Services </a:t>
            </a:r>
          </a:p>
        </p:txBody>
      </p:sp>
      <p:sp>
        <p:nvSpPr>
          <p:cNvPr id="3" name="Content Placeholder 2">
            <a:extLst>
              <a:ext uri="{FF2B5EF4-FFF2-40B4-BE49-F238E27FC236}">
                <a16:creationId xmlns:a16="http://schemas.microsoft.com/office/drawing/2014/main" id="{CD2AE4CE-04A4-499A-B0BF-3387EE8D6BAD}"/>
              </a:ext>
            </a:extLst>
          </p:cNvPr>
          <p:cNvSpPr>
            <a:spLocks noGrp="1"/>
          </p:cNvSpPr>
          <p:nvPr>
            <p:ph sz="quarter" idx="14"/>
          </p:nvPr>
        </p:nvSpPr>
        <p:spPr>
          <a:xfrm>
            <a:off x="457199" y="1080005"/>
            <a:ext cx="11338560" cy="723822"/>
          </a:xfrm>
        </p:spPr>
        <p:txBody>
          <a:bodyPr/>
          <a:lstStyle/>
          <a:p>
            <a:r>
              <a:rPr lang="en-US"/>
              <a:t>6th grade student with a learning disability that impacts the student’s ability to decode and fluently read connected text.</a:t>
            </a:r>
          </a:p>
        </p:txBody>
      </p:sp>
      <p:graphicFrame>
        <p:nvGraphicFramePr>
          <p:cNvPr id="6" name="Table 16">
            <a:extLst>
              <a:ext uri="{FF2B5EF4-FFF2-40B4-BE49-F238E27FC236}">
                <a16:creationId xmlns:a16="http://schemas.microsoft.com/office/drawing/2014/main" id="{B522385B-276B-4315-B02B-C3221959C673}"/>
              </a:ext>
            </a:extLst>
          </p:cNvPr>
          <p:cNvGraphicFramePr>
            <a:graphicFrameLocks noGrp="1"/>
          </p:cNvGraphicFramePr>
          <p:nvPr>
            <p:extLst>
              <p:ext uri="{D42A27DB-BD31-4B8C-83A1-F6EECF244321}">
                <p14:modId xmlns:p14="http://schemas.microsoft.com/office/powerpoint/2010/main" val="2134229988"/>
              </p:ext>
            </p:extLst>
          </p:nvPr>
        </p:nvGraphicFramePr>
        <p:xfrm>
          <a:off x="457199" y="1979043"/>
          <a:ext cx="11157857" cy="4089307"/>
        </p:xfrm>
        <a:graphic>
          <a:graphicData uri="http://schemas.openxmlformats.org/drawingml/2006/table">
            <a:tbl>
              <a:tblPr firstRow="1" bandRow="1"/>
              <a:tblGrid>
                <a:gridCol w="2736377">
                  <a:extLst>
                    <a:ext uri="{9D8B030D-6E8A-4147-A177-3AD203B41FA5}">
                      <a16:colId xmlns:a16="http://schemas.microsoft.com/office/drawing/2014/main" val="3403964821"/>
                    </a:ext>
                  </a:extLst>
                </a:gridCol>
                <a:gridCol w="8421480">
                  <a:extLst>
                    <a:ext uri="{9D8B030D-6E8A-4147-A177-3AD203B41FA5}">
                      <a16:colId xmlns:a16="http://schemas.microsoft.com/office/drawing/2014/main" val="3394892348"/>
                    </a:ext>
                  </a:extLst>
                </a:gridCol>
              </a:tblGrid>
              <a:tr h="577121">
                <a:tc>
                  <a:txBody>
                    <a:bodyPr/>
                    <a:lstStyle/>
                    <a:p>
                      <a:r>
                        <a:rPr lang="en-US" sz="2400"/>
                        <a:t>Type of Service</a:t>
                      </a:r>
                    </a:p>
                  </a:txBody>
                  <a:tcPr>
                    <a:solidFill>
                      <a:schemeClr val="bg2">
                        <a:lumMod val="90000"/>
                      </a:schemeClr>
                    </a:solidFill>
                  </a:tcPr>
                </a:tc>
                <a:tc>
                  <a:txBody>
                    <a:bodyPr/>
                    <a:lstStyle/>
                    <a:p>
                      <a:r>
                        <a:rPr lang="en-US" sz="2400"/>
                        <a:t>Sample Proposed Services </a:t>
                      </a:r>
                    </a:p>
                  </a:txBody>
                  <a:tcPr>
                    <a:solidFill>
                      <a:schemeClr val="bg2">
                        <a:lumMod val="90000"/>
                      </a:schemeClr>
                    </a:solidFill>
                  </a:tcPr>
                </a:tc>
                <a:extLst>
                  <a:ext uri="{0D108BD9-81ED-4DB2-BD59-A6C34878D82A}">
                    <a16:rowId xmlns:a16="http://schemas.microsoft.com/office/drawing/2014/main" val="1445206025"/>
                  </a:ext>
                </a:extLst>
              </a:tr>
              <a:tr h="964611">
                <a:tc>
                  <a:txBody>
                    <a:bodyPr/>
                    <a:lstStyle/>
                    <a:p>
                      <a:r>
                        <a:rPr lang="en-US" sz="2400"/>
                        <a:t>SDI</a:t>
                      </a:r>
                    </a:p>
                  </a:txBody>
                  <a:tcPr/>
                </a:tc>
                <a:tc>
                  <a:txBody>
                    <a:bodyPr/>
                    <a:lstStyle/>
                    <a:p>
                      <a:r>
                        <a:rPr lang="en-US" sz="2400"/>
                        <a:t>Daily 30-minute direct instruction in phonics and reading fluency taught by the special education teacher</a:t>
                      </a:r>
                    </a:p>
                  </a:txBody>
                  <a:tcPr/>
                </a:tc>
                <a:extLst>
                  <a:ext uri="{0D108BD9-81ED-4DB2-BD59-A6C34878D82A}">
                    <a16:rowId xmlns:a16="http://schemas.microsoft.com/office/drawing/2014/main" val="592428475"/>
                  </a:ext>
                </a:extLst>
              </a:tr>
              <a:tr h="762642">
                <a:tc>
                  <a:txBody>
                    <a:bodyPr/>
                    <a:lstStyle/>
                    <a:p>
                      <a:r>
                        <a:rPr lang="en-US" sz="2400"/>
                        <a:t>Related Service</a:t>
                      </a:r>
                    </a:p>
                  </a:txBody>
                  <a:tcPr/>
                </a:tc>
                <a:tc>
                  <a:txBody>
                    <a:bodyPr/>
                    <a:lstStyle/>
                    <a:p>
                      <a:r>
                        <a:rPr lang="en-US" sz="2400"/>
                        <a:t>Speech services to address disfluency/stutter impacting fluent reading of connected text</a:t>
                      </a:r>
                    </a:p>
                  </a:txBody>
                  <a:tcPr/>
                </a:tc>
                <a:extLst>
                  <a:ext uri="{0D108BD9-81ED-4DB2-BD59-A6C34878D82A}">
                    <a16:rowId xmlns:a16="http://schemas.microsoft.com/office/drawing/2014/main" val="3024640817"/>
                  </a:ext>
                </a:extLst>
              </a:tr>
              <a:tr h="535895">
                <a:tc>
                  <a:txBody>
                    <a:bodyPr/>
                    <a:lstStyle/>
                    <a:p>
                      <a:r>
                        <a:rPr lang="en-US" sz="2400"/>
                        <a:t>Supplementary </a:t>
                      </a:r>
                    </a:p>
                  </a:txBody>
                  <a:tcPr/>
                </a:tc>
                <a:tc>
                  <a:txBody>
                    <a:bodyPr/>
                    <a:lstStyle/>
                    <a:p>
                      <a:r>
                        <a:rPr lang="en-US" sz="2400"/>
                        <a:t>Access to audio books or peer reader</a:t>
                      </a:r>
                    </a:p>
                  </a:txBody>
                  <a:tcPr/>
                </a:tc>
                <a:extLst>
                  <a:ext uri="{0D108BD9-81ED-4DB2-BD59-A6C34878D82A}">
                    <a16:rowId xmlns:a16="http://schemas.microsoft.com/office/drawing/2014/main" val="1740152542"/>
                  </a:ext>
                </a:extLst>
              </a:tr>
              <a:tr h="964611">
                <a:tc>
                  <a:txBody>
                    <a:bodyPr/>
                    <a:lstStyle/>
                    <a:p>
                      <a:r>
                        <a:rPr lang="en-US" sz="2400" dirty="0"/>
                        <a:t>Program modifications/ supports for staff</a:t>
                      </a:r>
                    </a:p>
                  </a:txBody>
                  <a:tcPr/>
                </a:tc>
                <a:tc>
                  <a:txBody>
                    <a:bodyPr/>
                    <a:lstStyle/>
                    <a:p>
                      <a:r>
                        <a:rPr lang="en-US" sz="2400" dirty="0"/>
                        <a:t>Special education teacher participation in Orton Gillingham training program</a:t>
                      </a:r>
                    </a:p>
                  </a:txBody>
                  <a:tcPr/>
                </a:tc>
                <a:extLst>
                  <a:ext uri="{0D108BD9-81ED-4DB2-BD59-A6C34878D82A}">
                    <a16:rowId xmlns:a16="http://schemas.microsoft.com/office/drawing/2014/main" val="692287046"/>
                  </a:ext>
                </a:extLst>
              </a:tr>
            </a:tbl>
          </a:graphicData>
        </a:graphic>
      </p:graphicFrame>
      <p:sp>
        <p:nvSpPr>
          <p:cNvPr id="4" name="Text Placeholder 3">
            <a:extLst>
              <a:ext uri="{FF2B5EF4-FFF2-40B4-BE49-F238E27FC236}">
                <a16:creationId xmlns:a16="http://schemas.microsoft.com/office/drawing/2014/main" id="{2D6EC631-83BB-4C85-AA19-72F79B6DC03F}"/>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61687C52-7582-46E0-AAD7-2EECC53175E2}"/>
              </a:ext>
            </a:extLst>
          </p:cNvPr>
          <p:cNvSpPr>
            <a:spLocks noGrp="1"/>
          </p:cNvSpPr>
          <p:nvPr>
            <p:ph type="sldNum" sz="quarter" idx="12"/>
          </p:nvPr>
        </p:nvSpPr>
        <p:spPr/>
        <p:txBody>
          <a:bodyPr/>
          <a:lstStyle/>
          <a:p>
            <a:fld id="{99A20822-4A49-4D36-86E3-300BA48D3F00}" type="slidenum">
              <a:rPr lang="en-US" smtClean="0"/>
              <a:t>14</a:t>
            </a:fld>
            <a:endParaRPr lang="en-US"/>
          </a:p>
        </p:txBody>
      </p:sp>
    </p:spTree>
    <p:extLst>
      <p:ext uri="{BB962C8B-B14F-4D97-AF65-F5344CB8AC3E}">
        <p14:creationId xmlns:p14="http://schemas.microsoft.com/office/powerpoint/2010/main" val="2626367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F5BD-27DB-455D-86BC-3FB94C4A7B1F}"/>
              </a:ext>
            </a:extLst>
          </p:cNvPr>
          <p:cNvSpPr>
            <a:spLocks noGrp="1"/>
          </p:cNvSpPr>
          <p:nvPr>
            <p:ph type="title"/>
          </p:nvPr>
        </p:nvSpPr>
        <p:spPr/>
        <p:txBody>
          <a:bodyPr/>
          <a:lstStyle/>
          <a:p>
            <a:r>
              <a:rPr lang="en-US"/>
              <a:t>Same Need, Same Goal, Different Services </a:t>
            </a:r>
          </a:p>
        </p:txBody>
      </p:sp>
      <p:sp>
        <p:nvSpPr>
          <p:cNvPr id="3" name="Content Placeholder 2">
            <a:extLst>
              <a:ext uri="{FF2B5EF4-FFF2-40B4-BE49-F238E27FC236}">
                <a16:creationId xmlns:a16="http://schemas.microsoft.com/office/drawing/2014/main" id="{CD2AE4CE-04A4-499A-B0BF-3387EE8D6BAD}"/>
              </a:ext>
            </a:extLst>
          </p:cNvPr>
          <p:cNvSpPr>
            <a:spLocks noGrp="1"/>
          </p:cNvSpPr>
          <p:nvPr>
            <p:ph sz="quarter" idx="14"/>
          </p:nvPr>
        </p:nvSpPr>
        <p:spPr>
          <a:xfrm>
            <a:off x="457199" y="1080005"/>
            <a:ext cx="11338560" cy="723822"/>
          </a:xfrm>
        </p:spPr>
        <p:txBody>
          <a:bodyPr/>
          <a:lstStyle/>
          <a:p>
            <a:r>
              <a:rPr lang="en-US" dirty="0"/>
              <a:t>9th grade student with an other health impairment that impacts the student’s ability to attend and to manage sensory input.  </a:t>
            </a:r>
          </a:p>
        </p:txBody>
      </p:sp>
      <p:graphicFrame>
        <p:nvGraphicFramePr>
          <p:cNvPr id="6" name="Table 16">
            <a:extLst>
              <a:ext uri="{FF2B5EF4-FFF2-40B4-BE49-F238E27FC236}">
                <a16:creationId xmlns:a16="http://schemas.microsoft.com/office/drawing/2014/main" id="{B522385B-276B-4315-B02B-C3221959C673}"/>
              </a:ext>
            </a:extLst>
          </p:cNvPr>
          <p:cNvGraphicFramePr>
            <a:graphicFrameLocks noGrp="1"/>
          </p:cNvGraphicFramePr>
          <p:nvPr>
            <p:extLst>
              <p:ext uri="{D42A27DB-BD31-4B8C-83A1-F6EECF244321}">
                <p14:modId xmlns:p14="http://schemas.microsoft.com/office/powerpoint/2010/main" val="1086318509"/>
              </p:ext>
            </p:extLst>
          </p:nvPr>
        </p:nvGraphicFramePr>
        <p:xfrm>
          <a:off x="457199" y="1979043"/>
          <a:ext cx="11157857" cy="4194134"/>
        </p:xfrm>
        <a:graphic>
          <a:graphicData uri="http://schemas.openxmlformats.org/drawingml/2006/table">
            <a:tbl>
              <a:tblPr firstRow="1" bandRow="1"/>
              <a:tblGrid>
                <a:gridCol w="2395183">
                  <a:extLst>
                    <a:ext uri="{9D8B030D-6E8A-4147-A177-3AD203B41FA5}">
                      <a16:colId xmlns:a16="http://schemas.microsoft.com/office/drawing/2014/main" val="3403964821"/>
                    </a:ext>
                  </a:extLst>
                </a:gridCol>
                <a:gridCol w="8762674">
                  <a:extLst>
                    <a:ext uri="{9D8B030D-6E8A-4147-A177-3AD203B41FA5}">
                      <a16:colId xmlns:a16="http://schemas.microsoft.com/office/drawing/2014/main" val="3394892348"/>
                    </a:ext>
                  </a:extLst>
                </a:gridCol>
              </a:tblGrid>
              <a:tr h="577121">
                <a:tc>
                  <a:txBody>
                    <a:bodyPr/>
                    <a:lstStyle/>
                    <a:p>
                      <a:r>
                        <a:rPr lang="en-US" sz="2400"/>
                        <a:t>Type of Service</a:t>
                      </a:r>
                    </a:p>
                  </a:txBody>
                  <a:tcPr>
                    <a:solidFill>
                      <a:schemeClr val="bg2">
                        <a:lumMod val="90000"/>
                      </a:schemeClr>
                    </a:solidFill>
                  </a:tcPr>
                </a:tc>
                <a:tc>
                  <a:txBody>
                    <a:bodyPr/>
                    <a:lstStyle/>
                    <a:p>
                      <a:r>
                        <a:rPr lang="en-US" sz="2400"/>
                        <a:t>Sample Proposed Services </a:t>
                      </a:r>
                    </a:p>
                  </a:txBody>
                  <a:tcPr>
                    <a:solidFill>
                      <a:schemeClr val="bg2">
                        <a:lumMod val="90000"/>
                      </a:schemeClr>
                    </a:solidFill>
                  </a:tcPr>
                </a:tc>
                <a:extLst>
                  <a:ext uri="{0D108BD9-81ED-4DB2-BD59-A6C34878D82A}">
                    <a16:rowId xmlns:a16="http://schemas.microsoft.com/office/drawing/2014/main" val="1445206025"/>
                  </a:ext>
                </a:extLst>
              </a:tr>
              <a:tr h="964611">
                <a:tc>
                  <a:txBody>
                    <a:bodyPr/>
                    <a:lstStyle/>
                    <a:p>
                      <a:r>
                        <a:rPr lang="en-US" sz="2400"/>
                        <a:t>SDI</a:t>
                      </a:r>
                    </a:p>
                  </a:txBody>
                  <a:tcPr/>
                </a:tc>
                <a:tc>
                  <a:txBody>
                    <a:bodyPr/>
                    <a:lstStyle/>
                    <a:p>
                      <a:r>
                        <a:rPr lang="en-US" sz="2000"/>
                        <a:t>Daily, 15-min explicit instruction on cognitive and metacognitive  strategies to increase stamina and ability to independently regulate behaviors.</a:t>
                      </a:r>
                    </a:p>
                  </a:txBody>
                  <a:tcPr/>
                </a:tc>
                <a:extLst>
                  <a:ext uri="{0D108BD9-81ED-4DB2-BD59-A6C34878D82A}">
                    <a16:rowId xmlns:a16="http://schemas.microsoft.com/office/drawing/2014/main" val="592428475"/>
                  </a:ext>
                </a:extLst>
              </a:tr>
              <a:tr h="762642">
                <a:tc>
                  <a:txBody>
                    <a:bodyPr/>
                    <a:lstStyle/>
                    <a:p>
                      <a:r>
                        <a:rPr lang="en-US" sz="2400"/>
                        <a:t>Related Service</a:t>
                      </a:r>
                    </a:p>
                  </a:txBody>
                  <a:tcPr/>
                </a:tc>
                <a:tc>
                  <a:txBody>
                    <a:bodyPr/>
                    <a:lstStyle/>
                    <a:p>
                      <a:r>
                        <a:rPr lang="en-US" sz="2000"/>
                        <a:t>Occupational therapy (OT) to provide sensory integration therapy 30- minutes weekly. </a:t>
                      </a:r>
                    </a:p>
                  </a:txBody>
                  <a:tcPr/>
                </a:tc>
                <a:extLst>
                  <a:ext uri="{0D108BD9-81ED-4DB2-BD59-A6C34878D82A}">
                    <a16:rowId xmlns:a16="http://schemas.microsoft.com/office/drawing/2014/main" val="3024640817"/>
                  </a:ext>
                </a:extLst>
              </a:tr>
              <a:tr h="535895">
                <a:tc>
                  <a:txBody>
                    <a:bodyPr/>
                    <a:lstStyle/>
                    <a:p>
                      <a:r>
                        <a:rPr lang="en-US" sz="2400"/>
                        <a:t>Supplementary </a:t>
                      </a:r>
                    </a:p>
                  </a:txBody>
                  <a:tcPr/>
                </a:tc>
                <a:tc>
                  <a:txBody>
                    <a:bodyPr/>
                    <a:lstStyle/>
                    <a:p>
                      <a:r>
                        <a:rPr lang="en-US" sz="2000"/>
                        <a:t>Use of noise canceling headphones, wobble cushion for seat, shortened assignments</a:t>
                      </a:r>
                    </a:p>
                  </a:txBody>
                  <a:tcPr/>
                </a:tc>
                <a:extLst>
                  <a:ext uri="{0D108BD9-81ED-4DB2-BD59-A6C34878D82A}">
                    <a16:rowId xmlns:a16="http://schemas.microsoft.com/office/drawing/2014/main" val="1740152542"/>
                  </a:ext>
                </a:extLst>
              </a:tr>
              <a:tr h="964611">
                <a:tc>
                  <a:txBody>
                    <a:bodyPr/>
                    <a:lstStyle/>
                    <a:p>
                      <a:r>
                        <a:rPr lang="en-US" sz="2400" dirty="0"/>
                        <a:t>Program modifications/ supports for staff</a:t>
                      </a:r>
                    </a:p>
                  </a:txBody>
                  <a:tcPr/>
                </a:tc>
                <a:tc>
                  <a:txBody>
                    <a:bodyPr/>
                    <a:lstStyle/>
                    <a:p>
                      <a:r>
                        <a:rPr lang="en-US" sz="2000" dirty="0"/>
                        <a:t>Collaborative planning time for OT, general education teacher, and special education teacher to plan appropriate sensory activities in special and general education environments. </a:t>
                      </a:r>
                    </a:p>
                  </a:txBody>
                  <a:tcPr/>
                </a:tc>
                <a:extLst>
                  <a:ext uri="{0D108BD9-81ED-4DB2-BD59-A6C34878D82A}">
                    <a16:rowId xmlns:a16="http://schemas.microsoft.com/office/drawing/2014/main" val="692287046"/>
                  </a:ext>
                </a:extLst>
              </a:tr>
            </a:tbl>
          </a:graphicData>
        </a:graphic>
      </p:graphicFrame>
      <p:sp>
        <p:nvSpPr>
          <p:cNvPr id="4" name="Text Placeholder 3">
            <a:extLst>
              <a:ext uri="{FF2B5EF4-FFF2-40B4-BE49-F238E27FC236}">
                <a16:creationId xmlns:a16="http://schemas.microsoft.com/office/drawing/2014/main" id="{2D6EC631-83BB-4C85-AA19-72F79B6DC03F}"/>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61687C52-7582-46E0-AAD7-2EECC53175E2}"/>
              </a:ext>
            </a:extLst>
          </p:cNvPr>
          <p:cNvSpPr>
            <a:spLocks noGrp="1"/>
          </p:cNvSpPr>
          <p:nvPr>
            <p:ph type="sldNum" sz="quarter" idx="12"/>
          </p:nvPr>
        </p:nvSpPr>
        <p:spPr/>
        <p:txBody>
          <a:bodyPr/>
          <a:lstStyle/>
          <a:p>
            <a:fld id="{99A20822-4A49-4D36-86E3-300BA48D3F00}" type="slidenum">
              <a:rPr lang="en-US" smtClean="0"/>
              <a:t>15</a:t>
            </a:fld>
            <a:endParaRPr lang="en-US"/>
          </a:p>
        </p:txBody>
      </p:sp>
    </p:spTree>
    <p:extLst>
      <p:ext uri="{BB962C8B-B14F-4D97-AF65-F5344CB8AC3E}">
        <p14:creationId xmlns:p14="http://schemas.microsoft.com/office/powerpoint/2010/main" val="3654367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76ED-912A-4437-A249-5D05B9E6F501}"/>
              </a:ext>
            </a:extLst>
          </p:cNvPr>
          <p:cNvSpPr>
            <a:spLocks noGrp="1"/>
          </p:cNvSpPr>
          <p:nvPr>
            <p:ph type="title"/>
          </p:nvPr>
        </p:nvSpPr>
        <p:spPr/>
        <p:txBody>
          <a:bodyPr/>
          <a:lstStyle/>
          <a:p>
            <a:r>
              <a:rPr lang="en-US" dirty="0"/>
              <a:t>Let’s break down the statement of services and aids. </a:t>
            </a:r>
          </a:p>
        </p:txBody>
      </p:sp>
      <p:pic>
        <p:nvPicPr>
          <p:cNvPr id="14" name="Picture 13" descr="Special Education">
            <a:extLst>
              <a:ext uri="{FF2B5EF4-FFF2-40B4-BE49-F238E27FC236}">
                <a16:creationId xmlns:a16="http://schemas.microsoft.com/office/drawing/2014/main" id="{97FEE340-7246-446B-AE9E-94ED5A8FC41B}"/>
              </a:ext>
            </a:extLst>
          </p:cNvPr>
          <p:cNvPicPr>
            <a:picLocks noChangeAspect="1"/>
          </p:cNvPicPr>
          <p:nvPr/>
        </p:nvPicPr>
        <p:blipFill>
          <a:blip r:embed="rId2"/>
          <a:stretch>
            <a:fillRect/>
          </a:stretch>
        </p:blipFill>
        <p:spPr>
          <a:xfrm>
            <a:off x="2937818" y="1276124"/>
            <a:ext cx="2670350" cy="2383801"/>
          </a:xfrm>
          <a:prstGeom prst="rect">
            <a:avLst/>
          </a:prstGeom>
          <a:ln>
            <a:solidFill>
              <a:schemeClr val="accent1"/>
            </a:solidFill>
          </a:ln>
        </p:spPr>
      </p:pic>
      <p:pic>
        <p:nvPicPr>
          <p:cNvPr id="9" name="Picture 8" descr="Related Services">
            <a:extLst>
              <a:ext uri="{FF2B5EF4-FFF2-40B4-BE49-F238E27FC236}">
                <a16:creationId xmlns:a16="http://schemas.microsoft.com/office/drawing/2014/main" id="{054FFCA3-703F-4901-9F96-118B334AA84A}"/>
              </a:ext>
            </a:extLst>
          </p:cNvPr>
          <p:cNvPicPr>
            <a:picLocks noChangeAspect="1"/>
          </p:cNvPicPr>
          <p:nvPr/>
        </p:nvPicPr>
        <p:blipFill>
          <a:blip r:embed="rId3"/>
          <a:stretch>
            <a:fillRect/>
          </a:stretch>
        </p:blipFill>
        <p:spPr>
          <a:xfrm>
            <a:off x="5608168" y="1276125"/>
            <a:ext cx="2985140" cy="2393008"/>
          </a:xfrm>
          <a:prstGeom prst="rect">
            <a:avLst/>
          </a:prstGeom>
          <a:ln>
            <a:solidFill>
              <a:schemeClr val="accent1"/>
            </a:solidFill>
          </a:ln>
        </p:spPr>
      </p:pic>
      <p:pic>
        <p:nvPicPr>
          <p:cNvPr id="11" name="Picture 10" descr="Supplementary Services and aids">
            <a:extLst>
              <a:ext uri="{FF2B5EF4-FFF2-40B4-BE49-F238E27FC236}">
                <a16:creationId xmlns:a16="http://schemas.microsoft.com/office/drawing/2014/main" id="{CB7B8A81-21F3-4F38-A341-95871469659A}"/>
              </a:ext>
            </a:extLst>
          </p:cNvPr>
          <p:cNvPicPr>
            <a:picLocks noChangeAspect="1"/>
          </p:cNvPicPr>
          <p:nvPr/>
        </p:nvPicPr>
        <p:blipFill>
          <a:blip r:embed="rId4"/>
          <a:stretch>
            <a:fillRect/>
          </a:stretch>
        </p:blipFill>
        <p:spPr>
          <a:xfrm>
            <a:off x="2937818" y="3659924"/>
            <a:ext cx="2670350" cy="2298427"/>
          </a:xfrm>
          <a:prstGeom prst="rect">
            <a:avLst/>
          </a:prstGeom>
          <a:ln>
            <a:solidFill>
              <a:schemeClr val="accent1"/>
            </a:solidFill>
          </a:ln>
        </p:spPr>
      </p:pic>
      <p:pic>
        <p:nvPicPr>
          <p:cNvPr id="13" name="Picture 12" descr="Program modifications and supports for school personnel">
            <a:extLst>
              <a:ext uri="{FF2B5EF4-FFF2-40B4-BE49-F238E27FC236}">
                <a16:creationId xmlns:a16="http://schemas.microsoft.com/office/drawing/2014/main" id="{3D6E7EDC-4811-47B2-91E6-AE6828ABB3D2}"/>
              </a:ext>
            </a:extLst>
          </p:cNvPr>
          <p:cNvPicPr>
            <a:picLocks noChangeAspect="1"/>
          </p:cNvPicPr>
          <p:nvPr/>
        </p:nvPicPr>
        <p:blipFill>
          <a:blip r:embed="rId5"/>
          <a:stretch>
            <a:fillRect/>
          </a:stretch>
        </p:blipFill>
        <p:spPr>
          <a:xfrm>
            <a:off x="5608168" y="3678341"/>
            <a:ext cx="3000021" cy="2289219"/>
          </a:xfrm>
          <a:prstGeom prst="rect">
            <a:avLst/>
          </a:prstGeom>
          <a:ln>
            <a:solidFill>
              <a:schemeClr val="accent1"/>
            </a:solidFill>
          </a:ln>
        </p:spPr>
      </p:pic>
      <p:sp>
        <p:nvSpPr>
          <p:cNvPr id="4" name="Text Placeholder 3">
            <a:extLst>
              <a:ext uri="{FF2B5EF4-FFF2-40B4-BE49-F238E27FC236}">
                <a16:creationId xmlns:a16="http://schemas.microsoft.com/office/drawing/2014/main" id="{29AD6A8A-F0D3-4F4C-8428-92EEBD2C5173}"/>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58084FB2-208D-490B-A2E2-6FEEE25D2201}"/>
              </a:ext>
            </a:extLst>
          </p:cNvPr>
          <p:cNvSpPr>
            <a:spLocks noGrp="1"/>
          </p:cNvSpPr>
          <p:nvPr>
            <p:ph type="sldNum" sz="quarter" idx="14"/>
          </p:nvPr>
        </p:nvSpPr>
        <p:spPr/>
        <p:txBody>
          <a:bodyPr/>
          <a:lstStyle/>
          <a:p>
            <a:fld id="{99A20822-4A49-4D36-86E3-300BA48D3F00}" type="slidenum">
              <a:rPr lang="en-US" smtClean="0"/>
              <a:pPr/>
              <a:t>16</a:t>
            </a:fld>
            <a:endParaRPr lang="en-US"/>
          </a:p>
        </p:txBody>
      </p:sp>
    </p:spTree>
    <p:extLst>
      <p:ext uri="{BB962C8B-B14F-4D97-AF65-F5344CB8AC3E}">
        <p14:creationId xmlns:p14="http://schemas.microsoft.com/office/powerpoint/2010/main" val="358959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6789-7BE7-4814-9AFA-EE376F851BEE}"/>
              </a:ext>
            </a:extLst>
          </p:cNvPr>
          <p:cNvSpPr>
            <a:spLocks noGrp="1"/>
          </p:cNvSpPr>
          <p:nvPr>
            <p:ph type="title"/>
          </p:nvPr>
        </p:nvSpPr>
        <p:spPr/>
        <p:txBody>
          <a:bodyPr/>
          <a:lstStyle/>
          <a:p>
            <a:r>
              <a:rPr lang="en-US"/>
              <a:t>Part 1 Special Education = SDI</a:t>
            </a:r>
          </a:p>
        </p:txBody>
      </p:sp>
      <p:sp>
        <p:nvSpPr>
          <p:cNvPr id="3" name="Content Placeholder 2">
            <a:extLst>
              <a:ext uri="{FF2B5EF4-FFF2-40B4-BE49-F238E27FC236}">
                <a16:creationId xmlns:a16="http://schemas.microsoft.com/office/drawing/2014/main" id="{FCDB165D-5E6A-4E36-BE9A-C12FA27D5E53}"/>
              </a:ext>
            </a:extLst>
          </p:cNvPr>
          <p:cNvSpPr>
            <a:spLocks noGrp="1"/>
          </p:cNvSpPr>
          <p:nvPr>
            <p:ph sz="half" idx="1"/>
          </p:nvPr>
        </p:nvSpPr>
        <p:spPr/>
        <p:txBody>
          <a:bodyPr>
            <a:normAutofit lnSpcReduction="10000"/>
          </a:bodyPr>
          <a:lstStyle/>
          <a:p>
            <a:pPr marL="0" indent="0" fontAlgn="base">
              <a:buNone/>
            </a:pPr>
            <a:r>
              <a:rPr lang="en-US" sz="2800" dirty="0"/>
              <a:t>Individually, highlight the key features or things you want to remember about SDI (2 min). </a:t>
            </a:r>
          </a:p>
          <a:p>
            <a:pPr marL="0" indent="0" fontAlgn="base">
              <a:buNone/>
            </a:pPr>
            <a:r>
              <a:rPr lang="en-US" sz="2800"/>
              <a:t>In the chat</a:t>
            </a:r>
            <a:r>
              <a:rPr lang="en-US" sz="2800" dirty="0"/>
              <a:t>, </a:t>
            </a:r>
            <a:r>
              <a:rPr lang="en-US" sz="2800"/>
              <a:t>answer one of the following questions </a:t>
            </a:r>
            <a:endParaRPr lang="en-US" sz="2800" dirty="0"/>
          </a:p>
          <a:p>
            <a:pPr marL="514350" indent="-514350" fontAlgn="base">
              <a:buAutoNum type="arabicPeriod"/>
            </a:pPr>
            <a:r>
              <a:rPr lang="en-US" sz="2400"/>
              <a:t>How do we document what SDI will be provided?</a:t>
            </a:r>
          </a:p>
          <a:p>
            <a:pPr marL="514350" indent="-514350" fontAlgn="base">
              <a:buAutoNum type="arabicPeriod"/>
            </a:pPr>
            <a:r>
              <a:rPr lang="en-US" sz="2400"/>
              <a:t>Who generally provides SDI in our school? Who could provide SDI? </a:t>
            </a:r>
          </a:p>
          <a:p>
            <a:pPr marL="514350" indent="-514350" fontAlgn="base">
              <a:buAutoNum type="arabicPeriod"/>
            </a:pPr>
            <a:r>
              <a:rPr lang="en-US" sz="2400"/>
              <a:t>What questions do we have about SDI?</a:t>
            </a:r>
          </a:p>
          <a:p>
            <a:pPr marL="0" indent="0" fontAlgn="base">
              <a:buNone/>
            </a:pPr>
            <a:endParaRPr lang="en-US" dirty="0"/>
          </a:p>
          <a:p>
            <a:pPr marL="0" indent="0" algn="l" fontAlgn="base">
              <a:buNone/>
            </a:pPr>
            <a:endParaRPr lang="en-US" b="0" i="0" u="sng" dirty="0">
              <a:solidFill>
                <a:srgbClr val="316194"/>
              </a:solidFill>
              <a:effectLst/>
            </a:endParaRPr>
          </a:p>
        </p:txBody>
      </p:sp>
      <p:pic>
        <p:nvPicPr>
          <p:cNvPr id="7" name="Content Placeholder 6" descr="Screen shot of IEP tip sheet for Statement of Special Education or Special Designed Instruction.">
            <a:extLst>
              <a:ext uri="{FF2B5EF4-FFF2-40B4-BE49-F238E27FC236}">
                <a16:creationId xmlns:a16="http://schemas.microsoft.com/office/drawing/2014/main" id="{3225BB79-AA63-ED3B-4021-8E71CAB15BAD}"/>
              </a:ext>
            </a:extLst>
          </p:cNvPr>
          <p:cNvPicPr>
            <a:picLocks noGrp="1" noChangeAspect="1"/>
          </p:cNvPicPr>
          <p:nvPr>
            <p:ph sz="half" idx="2"/>
          </p:nvPr>
        </p:nvPicPr>
        <p:blipFill>
          <a:blip r:embed="rId3"/>
          <a:stretch>
            <a:fillRect/>
          </a:stretch>
        </p:blipFill>
        <p:spPr>
          <a:xfrm>
            <a:off x="7225070" y="1279525"/>
            <a:ext cx="3572748" cy="4846638"/>
          </a:xfrm>
          <a:prstGeom prst="rect">
            <a:avLst/>
          </a:prstGeom>
          <a:ln>
            <a:solidFill>
              <a:schemeClr val="accent3">
                <a:lumMod val="75000"/>
              </a:schemeClr>
            </a:solidFill>
          </a:ln>
        </p:spPr>
      </p:pic>
      <p:sp>
        <p:nvSpPr>
          <p:cNvPr id="5" name="Text Placeholder 4">
            <a:extLst>
              <a:ext uri="{FF2B5EF4-FFF2-40B4-BE49-F238E27FC236}">
                <a16:creationId xmlns:a16="http://schemas.microsoft.com/office/drawing/2014/main" id="{5F963283-7930-D8E4-C674-F0CD8B71682D}"/>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874055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6789-7BE7-4814-9AFA-EE376F851BEE}"/>
              </a:ext>
            </a:extLst>
          </p:cNvPr>
          <p:cNvSpPr>
            <a:spLocks noGrp="1"/>
          </p:cNvSpPr>
          <p:nvPr>
            <p:ph type="title"/>
          </p:nvPr>
        </p:nvSpPr>
        <p:spPr/>
        <p:txBody>
          <a:bodyPr/>
          <a:lstStyle/>
          <a:p>
            <a:r>
              <a:rPr lang="en-US"/>
              <a:t>Special Education = SDI</a:t>
            </a:r>
          </a:p>
        </p:txBody>
      </p:sp>
      <p:sp>
        <p:nvSpPr>
          <p:cNvPr id="3" name="Content Placeholder 2">
            <a:extLst>
              <a:ext uri="{FF2B5EF4-FFF2-40B4-BE49-F238E27FC236}">
                <a16:creationId xmlns:a16="http://schemas.microsoft.com/office/drawing/2014/main" id="{FCDB165D-5E6A-4E36-BE9A-C12FA27D5E53}"/>
              </a:ext>
            </a:extLst>
          </p:cNvPr>
          <p:cNvSpPr>
            <a:spLocks noGrp="1"/>
          </p:cNvSpPr>
          <p:nvPr>
            <p:ph sz="half" idx="1"/>
          </p:nvPr>
        </p:nvSpPr>
        <p:spPr/>
        <p:txBody>
          <a:bodyPr>
            <a:normAutofit/>
          </a:bodyPr>
          <a:lstStyle/>
          <a:p>
            <a:pPr marL="0" indent="0" algn="l">
              <a:buNone/>
            </a:pPr>
            <a:r>
              <a:rPr lang="en-US" sz="2400" b="0" i="0" u="none" strike="noStrike" dirty="0">
                <a:solidFill>
                  <a:srgbClr val="2D3748"/>
                </a:solidFill>
                <a:effectLst/>
                <a:hlinkClick r:id="rId3"/>
              </a:rPr>
              <a:t>(3)</a:t>
            </a:r>
            <a:r>
              <a:rPr lang="en-US" sz="2400" b="0" i="0" dirty="0">
                <a:solidFill>
                  <a:srgbClr val="2D3748"/>
                </a:solidFill>
                <a:effectLst/>
              </a:rPr>
              <a:t> Specially designed instruction means adapting, as appropriate to the needs of an eligible child under this part, the content, methodology, or delivery of instruction—</a:t>
            </a:r>
          </a:p>
          <a:p>
            <a:pPr marL="320040" lvl="1" indent="0">
              <a:buNone/>
            </a:pPr>
            <a:r>
              <a:rPr lang="en-US" sz="2400" b="0" i="0" u="none" strike="noStrike" dirty="0">
                <a:solidFill>
                  <a:srgbClr val="2D3748"/>
                </a:solidFill>
                <a:effectLst/>
                <a:hlinkClick r:id="rId4"/>
              </a:rPr>
              <a:t>(</a:t>
            </a:r>
            <a:r>
              <a:rPr lang="en-US" sz="2400" b="0" i="0" u="none" strike="noStrike" dirty="0" err="1">
                <a:solidFill>
                  <a:srgbClr val="2D3748"/>
                </a:solidFill>
                <a:effectLst/>
                <a:hlinkClick r:id="rId4"/>
              </a:rPr>
              <a:t>i</a:t>
            </a:r>
            <a:r>
              <a:rPr lang="en-US" sz="2400" b="0" i="0" u="none" strike="noStrike" dirty="0">
                <a:solidFill>
                  <a:srgbClr val="2D3748"/>
                </a:solidFill>
                <a:effectLst/>
                <a:hlinkClick r:id="rId4"/>
              </a:rPr>
              <a:t>)</a:t>
            </a:r>
            <a:r>
              <a:rPr lang="en-US" sz="2400" b="0" i="0" dirty="0">
                <a:solidFill>
                  <a:srgbClr val="2D3748"/>
                </a:solidFill>
                <a:effectLst/>
              </a:rPr>
              <a:t> To </a:t>
            </a:r>
            <a:r>
              <a:rPr lang="en-US" sz="2400" b="1" i="0" dirty="0">
                <a:solidFill>
                  <a:srgbClr val="2D3748"/>
                </a:solidFill>
                <a:effectLst/>
              </a:rPr>
              <a:t>address the unique needs </a:t>
            </a:r>
            <a:r>
              <a:rPr lang="en-US" sz="2400" b="0" i="0" dirty="0">
                <a:solidFill>
                  <a:srgbClr val="2D3748"/>
                </a:solidFill>
                <a:effectLst/>
              </a:rPr>
              <a:t>of the child that result from the child’s disability; and</a:t>
            </a:r>
          </a:p>
          <a:p>
            <a:pPr marL="320040" lvl="1" indent="0">
              <a:buNone/>
            </a:pPr>
            <a:r>
              <a:rPr lang="en-US" sz="2400" b="0" i="0" u="none" strike="noStrike" dirty="0">
                <a:solidFill>
                  <a:srgbClr val="2D3748"/>
                </a:solidFill>
                <a:effectLst/>
                <a:hlinkClick r:id="rId5"/>
              </a:rPr>
              <a:t>(ii)</a:t>
            </a:r>
            <a:r>
              <a:rPr lang="en-US" sz="2400" b="0" i="0" dirty="0">
                <a:solidFill>
                  <a:srgbClr val="2D3748"/>
                </a:solidFill>
                <a:effectLst/>
              </a:rPr>
              <a:t> To </a:t>
            </a:r>
            <a:r>
              <a:rPr lang="en-US" sz="2400" b="1" i="0" dirty="0">
                <a:solidFill>
                  <a:srgbClr val="2D3748"/>
                </a:solidFill>
                <a:effectLst/>
              </a:rPr>
              <a:t>ensure access of the child to the general curriculum, so that the child can meet the educational standards </a:t>
            </a:r>
            <a:r>
              <a:rPr lang="en-US" sz="2400" b="0" i="0" dirty="0">
                <a:solidFill>
                  <a:srgbClr val="2D3748"/>
                </a:solidFill>
                <a:effectLst/>
              </a:rPr>
              <a:t>within the jurisdiction of the public agency that apply to all children.</a:t>
            </a:r>
          </a:p>
          <a:p>
            <a:pPr marL="0" indent="0" algn="l" fontAlgn="base">
              <a:buNone/>
            </a:pPr>
            <a:endParaRPr lang="en-US" b="0" i="0" u="sng" dirty="0">
              <a:solidFill>
                <a:srgbClr val="316194"/>
              </a:solidFill>
              <a:effectLst/>
            </a:endParaRPr>
          </a:p>
        </p:txBody>
      </p:sp>
      <p:pic>
        <p:nvPicPr>
          <p:cNvPr id="7" name="Content Placeholder 6" descr="Screen shot of IEP tip sheet for Statement of Special Education or Special Designed Instruction.">
            <a:extLst>
              <a:ext uri="{FF2B5EF4-FFF2-40B4-BE49-F238E27FC236}">
                <a16:creationId xmlns:a16="http://schemas.microsoft.com/office/drawing/2014/main" id="{0AA53E78-A17A-7D8B-31FD-90FCFE337CC9}"/>
              </a:ext>
            </a:extLst>
          </p:cNvPr>
          <p:cNvPicPr>
            <a:picLocks noGrp="1" noChangeAspect="1"/>
          </p:cNvPicPr>
          <p:nvPr>
            <p:ph sz="half" idx="2"/>
          </p:nvPr>
        </p:nvPicPr>
        <p:blipFill>
          <a:blip r:embed="rId6"/>
          <a:stretch>
            <a:fillRect/>
          </a:stretch>
        </p:blipFill>
        <p:spPr>
          <a:xfrm>
            <a:off x="7225070" y="1279525"/>
            <a:ext cx="3572748" cy="4846638"/>
          </a:xfrm>
          <a:prstGeom prst="rect">
            <a:avLst/>
          </a:prstGeom>
          <a:ln>
            <a:solidFill>
              <a:schemeClr val="accent3">
                <a:lumMod val="75000"/>
              </a:schemeClr>
            </a:solidFill>
          </a:ln>
        </p:spPr>
      </p:pic>
      <p:sp>
        <p:nvSpPr>
          <p:cNvPr id="4" name="Text Placeholder 3">
            <a:extLst>
              <a:ext uri="{FF2B5EF4-FFF2-40B4-BE49-F238E27FC236}">
                <a16:creationId xmlns:a16="http://schemas.microsoft.com/office/drawing/2014/main" id="{28C623E9-7906-40A1-8651-225939D55489}"/>
              </a:ext>
            </a:extLst>
          </p:cNvPr>
          <p:cNvSpPr>
            <a:spLocks noGrp="1"/>
          </p:cNvSpPr>
          <p:nvPr>
            <p:ph type="body" sz="quarter" idx="16"/>
          </p:nvPr>
        </p:nvSpPr>
        <p:spPr/>
        <p:txBody>
          <a:bodyPr/>
          <a:lstStyle/>
          <a:p>
            <a:r>
              <a:rPr lang="en-US" sz="1100">
                <a:hlinkClick r:id="rId7"/>
              </a:rPr>
              <a:t>IDEA, Sec. 300.39, </a:t>
            </a:r>
            <a:r>
              <a:rPr lang="en-US" sz="1100"/>
              <a:t> emphasis added</a:t>
            </a:r>
          </a:p>
        </p:txBody>
      </p:sp>
    </p:spTree>
    <p:extLst>
      <p:ext uri="{BB962C8B-B14F-4D97-AF65-F5344CB8AC3E}">
        <p14:creationId xmlns:p14="http://schemas.microsoft.com/office/powerpoint/2010/main" val="2491735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CE9B-23B7-41CC-AA48-AB92A9EB30BA}"/>
              </a:ext>
            </a:extLst>
          </p:cNvPr>
          <p:cNvSpPr>
            <a:spLocks noGrp="1"/>
          </p:cNvSpPr>
          <p:nvPr>
            <p:ph type="title"/>
          </p:nvPr>
        </p:nvSpPr>
        <p:spPr>
          <a:xfrm>
            <a:off x="459938" y="-370266"/>
            <a:ext cx="10515600" cy="1325563"/>
          </a:xfrm>
        </p:spPr>
        <p:txBody>
          <a:bodyPr/>
          <a:lstStyle/>
          <a:p>
            <a:r>
              <a:rPr lang="en-US"/>
              <a:t>Specifically Adapting the Instructional… </a:t>
            </a:r>
          </a:p>
        </p:txBody>
      </p:sp>
      <p:graphicFrame>
        <p:nvGraphicFramePr>
          <p:cNvPr id="6" name="Table 6" descr="Element of SDI: Content. What it means: What is taught to allow the student to access general education programming. Element of SCI: Methodology. What it means: How the instruction is delivered or the practices and approach the teacher uses to teach. Element of SDI: Delivery of instruction. What it means: Who, where, and when the instruction is delivered.">
            <a:extLst>
              <a:ext uri="{FF2B5EF4-FFF2-40B4-BE49-F238E27FC236}">
                <a16:creationId xmlns:a16="http://schemas.microsoft.com/office/drawing/2014/main" id="{4C161F2B-EE3F-482A-A027-A8B0568C8477}"/>
              </a:ext>
            </a:extLst>
          </p:cNvPr>
          <p:cNvGraphicFramePr>
            <a:graphicFrameLocks noGrp="1"/>
          </p:cNvGraphicFramePr>
          <p:nvPr>
            <p:ph sz="quarter" idx="15"/>
          </p:nvPr>
        </p:nvGraphicFramePr>
        <p:xfrm>
          <a:off x="457836" y="1109680"/>
          <a:ext cx="11337924" cy="4793023"/>
        </p:xfrm>
        <a:graphic>
          <a:graphicData uri="http://schemas.openxmlformats.org/drawingml/2006/table">
            <a:tbl>
              <a:tblPr firstRow="1" bandRow="1"/>
              <a:tblGrid>
                <a:gridCol w="3074504">
                  <a:extLst>
                    <a:ext uri="{9D8B030D-6E8A-4147-A177-3AD203B41FA5}">
                      <a16:colId xmlns:a16="http://schemas.microsoft.com/office/drawing/2014/main" val="3383329997"/>
                    </a:ext>
                  </a:extLst>
                </a:gridCol>
                <a:gridCol w="8263420">
                  <a:extLst>
                    <a:ext uri="{9D8B030D-6E8A-4147-A177-3AD203B41FA5}">
                      <a16:colId xmlns:a16="http://schemas.microsoft.com/office/drawing/2014/main" val="2675614242"/>
                    </a:ext>
                  </a:extLst>
                </a:gridCol>
              </a:tblGrid>
              <a:tr h="370840">
                <a:tc>
                  <a:txBody>
                    <a:bodyPr/>
                    <a:lstStyle/>
                    <a:p>
                      <a:r>
                        <a:rPr lang="en-US" sz="3200"/>
                        <a:t>Elements of SDI</a:t>
                      </a:r>
                    </a:p>
                  </a:txBody>
                  <a:tcPr/>
                </a:tc>
                <a:tc>
                  <a:txBody>
                    <a:bodyPr/>
                    <a:lstStyle/>
                    <a:p>
                      <a:r>
                        <a:rPr lang="en-US" sz="3200"/>
                        <a:t>What it Means</a:t>
                      </a:r>
                    </a:p>
                  </a:txBody>
                  <a:tcPr/>
                </a:tc>
                <a:extLst>
                  <a:ext uri="{0D108BD9-81ED-4DB2-BD59-A6C34878D82A}">
                    <a16:rowId xmlns:a16="http://schemas.microsoft.com/office/drawing/2014/main" val="818867123"/>
                  </a:ext>
                </a:extLst>
              </a:tr>
              <a:tr h="1631454">
                <a:tc>
                  <a:txBody>
                    <a:bodyPr/>
                    <a:lstStyle/>
                    <a:p>
                      <a:r>
                        <a:rPr lang="en-US" sz="3200" b="1"/>
                        <a:t>Content</a:t>
                      </a:r>
                    </a:p>
                  </a:txBody>
                  <a:tcPr/>
                </a:tc>
                <a:tc>
                  <a:txBody>
                    <a:bodyPr/>
                    <a:lstStyle/>
                    <a:p>
                      <a:r>
                        <a:rPr lang="en-US" sz="3200" b="1" i="1"/>
                        <a:t>What</a:t>
                      </a:r>
                      <a:r>
                        <a:rPr lang="en-US" sz="3200"/>
                        <a:t> is taught to allow the student to access general education programming</a:t>
                      </a:r>
                    </a:p>
                  </a:txBody>
                  <a:tcPr/>
                </a:tc>
                <a:extLst>
                  <a:ext uri="{0D108BD9-81ED-4DB2-BD59-A6C34878D82A}">
                    <a16:rowId xmlns:a16="http://schemas.microsoft.com/office/drawing/2014/main" val="2266277396"/>
                  </a:ext>
                </a:extLst>
              </a:tr>
              <a:tr h="1515649">
                <a:tc>
                  <a:txBody>
                    <a:bodyPr/>
                    <a:lstStyle/>
                    <a:p>
                      <a:r>
                        <a:rPr lang="en-US" sz="3200" b="1"/>
                        <a:t>Methodology</a:t>
                      </a:r>
                    </a:p>
                  </a:txBody>
                  <a:tcPr/>
                </a:tc>
                <a:tc>
                  <a:txBody>
                    <a:bodyPr/>
                    <a:lstStyle/>
                    <a:p>
                      <a:r>
                        <a:rPr lang="en-US" sz="3200" b="1" i="1"/>
                        <a:t>How</a:t>
                      </a:r>
                      <a:r>
                        <a:rPr lang="en-US" sz="3200"/>
                        <a:t> the instruction is delivered or the practices and approach the teacher uses to teach </a:t>
                      </a:r>
                    </a:p>
                  </a:txBody>
                  <a:tcPr/>
                </a:tc>
                <a:extLst>
                  <a:ext uri="{0D108BD9-81ED-4DB2-BD59-A6C34878D82A}">
                    <a16:rowId xmlns:a16="http://schemas.microsoft.com/office/drawing/2014/main" val="872997520"/>
                  </a:ext>
                </a:extLst>
              </a:tr>
              <a:tr h="964483">
                <a:tc>
                  <a:txBody>
                    <a:bodyPr/>
                    <a:lstStyle/>
                    <a:p>
                      <a:r>
                        <a:rPr lang="en-US" sz="3200" b="1"/>
                        <a:t>Delivery of Instruction</a:t>
                      </a:r>
                    </a:p>
                  </a:txBody>
                  <a:tcPr/>
                </a:tc>
                <a:tc>
                  <a:txBody>
                    <a:bodyPr/>
                    <a:lstStyle/>
                    <a:p>
                      <a:r>
                        <a:rPr lang="en-US" sz="3200" b="1" i="1"/>
                        <a:t>Who, where</a:t>
                      </a:r>
                      <a:r>
                        <a:rPr lang="en-US" sz="3200"/>
                        <a:t>, and </a:t>
                      </a:r>
                      <a:r>
                        <a:rPr lang="en-US" sz="3200" b="1" i="1"/>
                        <a:t>when</a:t>
                      </a:r>
                      <a:r>
                        <a:rPr lang="en-US" sz="3200"/>
                        <a:t> the instruction is delivered</a:t>
                      </a:r>
                    </a:p>
                  </a:txBody>
                  <a:tcPr/>
                </a:tc>
                <a:extLst>
                  <a:ext uri="{0D108BD9-81ED-4DB2-BD59-A6C34878D82A}">
                    <a16:rowId xmlns:a16="http://schemas.microsoft.com/office/drawing/2014/main" val="1881320406"/>
                  </a:ext>
                </a:extLst>
              </a:tr>
            </a:tbl>
          </a:graphicData>
        </a:graphic>
      </p:graphicFrame>
      <p:sp>
        <p:nvSpPr>
          <p:cNvPr id="5" name="Slide Number Placeholder 4">
            <a:extLst>
              <a:ext uri="{FF2B5EF4-FFF2-40B4-BE49-F238E27FC236}">
                <a16:creationId xmlns:a16="http://schemas.microsoft.com/office/drawing/2014/main" id="{8C815582-D5E5-49C6-B09B-3131F1326965}"/>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145529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992AD5-6FC4-D579-D758-53014EEF3F5B}"/>
              </a:ext>
            </a:extLst>
          </p:cNvPr>
          <p:cNvSpPr>
            <a:spLocks noGrp="1"/>
          </p:cNvSpPr>
          <p:nvPr>
            <p:ph type="title"/>
          </p:nvPr>
        </p:nvSpPr>
        <p:spPr/>
        <p:txBody>
          <a:bodyPr/>
          <a:lstStyle/>
          <a:p>
            <a:r>
              <a:rPr lang="en-US"/>
              <a:t>Session Objectives</a:t>
            </a:r>
          </a:p>
        </p:txBody>
      </p:sp>
      <p:sp>
        <p:nvSpPr>
          <p:cNvPr id="9" name="Text Placeholder 8">
            <a:extLst>
              <a:ext uri="{FF2B5EF4-FFF2-40B4-BE49-F238E27FC236}">
                <a16:creationId xmlns:a16="http://schemas.microsoft.com/office/drawing/2014/main" id="{3A43719E-8B16-57F9-E070-9892083C32A1}"/>
              </a:ext>
            </a:extLst>
          </p:cNvPr>
          <p:cNvSpPr>
            <a:spLocks noGrp="1"/>
          </p:cNvSpPr>
          <p:nvPr>
            <p:ph type="body" sz="quarter" idx="10"/>
          </p:nvPr>
        </p:nvSpPr>
        <p:spPr/>
        <p:txBody>
          <a:bodyPr/>
          <a:lstStyle/>
          <a:p>
            <a:r>
              <a:rPr lang="en-US" sz="2800" dirty="0">
                <a:effectLst/>
              </a:rPr>
              <a:t>Define the four parts of the statement of aids and services.</a:t>
            </a:r>
          </a:p>
          <a:p>
            <a:r>
              <a:rPr lang="en-US" sz="2800" dirty="0">
                <a:effectLst/>
              </a:rPr>
              <a:t>Explain how the statement of aids and services works with other components of the IEP.</a:t>
            </a:r>
          </a:p>
          <a:p>
            <a:r>
              <a:rPr lang="en-US" sz="2800" dirty="0">
                <a:effectLst/>
              </a:rPr>
              <a:t>Access resources to support additional learning related to the statement of aids and services.</a:t>
            </a:r>
          </a:p>
          <a:p>
            <a:endParaRPr lang="en-US" sz="2800" dirty="0">
              <a:effectLst/>
            </a:endParaRPr>
          </a:p>
          <a:p>
            <a:endParaRPr lang="en-US" dirty="0"/>
          </a:p>
        </p:txBody>
      </p:sp>
    </p:spTree>
    <p:extLst>
      <p:ext uri="{BB962C8B-B14F-4D97-AF65-F5344CB8AC3E}">
        <p14:creationId xmlns:p14="http://schemas.microsoft.com/office/powerpoint/2010/main" val="120832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C909-3D34-423F-B69E-450989FB2A2C}"/>
              </a:ext>
            </a:extLst>
          </p:cNvPr>
          <p:cNvSpPr>
            <a:spLocks noGrp="1"/>
          </p:cNvSpPr>
          <p:nvPr>
            <p:ph type="title"/>
          </p:nvPr>
        </p:nvSpPr>
        <p:spPr/>
        <p:txBody>
          <a:bodyPr/>
          <a:lstStyle/>
          <a:p>
            <a:r>
              <a:rPr lang="en-US"/>
              <a:t>SDI requires an iterative process based on individual student data</a:t>
            </a:r>
          </a:p>
        </p:txBody>
      </p:sp>
      <p:sp>
        <p:nvSpPr>
          <p:cNvPr id="6" name="Text Placeholder 5">
            <a:extLst>
              <a:ext uri="{FF2B5EF4-FFF2-40B4-BE49-F238E27FC236}">
                <a16:creationId xmlns:a16="http://schemas.microsoft.com/office/drawing/2014/main" id="{A98FF2A2-6347-4014-8714-54029CC8ED76}"/>
              </a:ext>
            </a:extLst>
          </p:cNvPr>
          <p:cNvSpPr>
            <a:spLocks noGrp="1"/>
          </p:cNvSpPr>
          <p:nvPr>
            <p:ph sz="quarter" idx="15"/>
          </p:nvPr>
        </p:nvSpPr>
        <p:spPr>
          <a:xfrm>
            <a:off x="457200" y="1280160"/>
            <a:ext cx="6707875" cy="4846320"/>
          </a:xfrm>
        </p:spPr>
        <p:txBody>
          <a:bodyPr/>
          <a:lstStyle/>
          <a:p>
            <a:pPr marL="0" indent="0">
              <a:buNone/>
            </a:pPr>
            <a:r>
              <a:rPr lang="en-US" dirty="0"/>
              <a:t>Data-based individualization or DBI</a:t>
            </a:r>
          </a:p>
          <a:p>
            <a:r>
              <a:rPr lang="en-US" dirty="0"/>
              <a:t>Research based process for individualizing and intensifying instruction and intervention through the systematic use of assessment data, validated interventions and research-based strategies</a:t>
            </a:r>
          </a:p>
          <a:p>
            <a:r>
              <a:rPr lang="en-US" dirty="0"/>
              <a:t>Process not a program or product</a:t>
            </a:r>
          </a:p>
          <a:p>
            <a:r>
              <a:rPr lang="en-US" dirty="0"/>
              <a:t>Considers academic and functional needs of the student</a:t>
            </a:r>
          </a:p>
          <a:p>
            <a:pPr marL="0" indent="0"/>
            <a:endParaRPr lang="en-US" dirty="0"/>
          </a:p>
        </p:txBody>
      </p:sp>
      <p:pic>
        <p:nvPicPr>
          <p:cNvPr id="7" name="Picture 6"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529FE8AF-B0F8-4DC1-826D-ABFA5B78BCEB}"/>
              </a:ext>
            </a:extLst>
          </p:cNvPr>
          <p:cNvPicPr>
            <a:picLocks noChangeAspect="1"/>
          </p:cNvPicPr>
          <p:nvPr/>
        </p:nvPicPr>
        <p:blipFill>
          <a:blip r:embed="rId2"/>
          <a:stretch>
            <a:fillRect/>
          </a:stretch>
        </p:blipFill>
        <p:spPr>
          <a:xfrm>
            <a:off x="7443457" y="932811"/>
            <a:ext cx="3484028" cy="5019995"/>
          </a:xfrm>
          <a:prstGeom prst="rect">
            <a:avLst/>
          </a:prstGeom>
        </p:spPr>
      </p:pic>
      <p:sp>
        <p:nvSpPr>
          <p:cNvPr id="5" name="Text Placeholder 4">
            <a:extLst>
              <a:ext uri="{FF2B5EF4-FFF2-40B4-BE49-F238E27FC236}">
                <a16:creationId xmlns:a16="http://schemas.microsoft.com/office/drawing/2014/main" id="{49065C40-2C89-4C7C-ADC9-EFDEBA096C4C}"/>
              </a:ext>
            </a:extLst>
          </p:cNvPr>
          <p:cNvSpPr>
            <a:spLocks noGrp="1"/>
          </p:cNvSpPr>
          <p:nvPr>
            <p:ph type="body" sz="quarter" idx="16"/>
          </p:nvPr>
        </p:nvSpPr>
        <p:spPr/>
        <p:txBody>
          <a:bodyPr/>
          <a:lstStyle/>
          <a:p>
            <a:pPr marL="186262"/>
            <a:r>
              <a:rPr lang="en-US" dirty="0"/>
              <a:t>Content adapted with permission from the National Center on Intensive Intervention</a:t>
            </a:r>
          </a:p>
        </p:txBody>
      </p:sp>
      <p:sp>
        <p:nvSpPr>
          <p:cNvPr id="4" name="Slide Number Placeholder 3">
            <a:extLst>
              <a:ext uri="{FF2B5EF4-FFF2-40B4-BE49-F238E27FC236}">
                <a16:creationId xmlns:a16="http://schemas.microsoft.com/office/drawing/2014/main" id="{629BC3F2-E6DA-4A78-BE23-5FE5A1878A4C}"/>
              </a:ext>
            </a:extLst>
          </p:cNvPr>
          <p:cNvSpPr>
            <a:spLocks noGrp="1"/>
          </p:cNvSpPr>
          <p:nvPr>
            <p:ph type="sldNum" sz="quarter" idx="14"/>
          </p:nvPr>
        </p:nvSpPr>
        <p:spPr/>
        <p:txBody>
          <a:bodyPr/>
          <a:lstStyle/>
          <a:p>
            <a:fld id="{00000000-1234-1234-1234-123412341234}" type="slidenum">
              <a:rPr lang="en-US" smtClean="0"/>
              <a:pPr/>
              <a:t>20</a:t>
            </a:fld>
            <a:endParaRPr lang="en-US"/>
          </a:p>
        </p:txBody>
      </p:sp>
    </p:spTree>
    <p:extLst>
      <p:ext uri="{BB962C8B-B14F-4D97-AF65-F5344CB8AC3E}">
        <p14:creationId xmlns:p14="http://schemas.microsoft.com/office/powerpoint/2010/main" val="2504072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Validated process for designing SDI</a:t>
            </a:r>
            <a:endParaRPr lang="en-US" sz="4000"/>
          </a:p>
        </p:txBody>
      </p:sp>
      <p:graphicFrame>
        <p:nvGraphicFramePr>
          <p:cNvPr id="8" name="Content Placeholder 7" descr="Progress Monitoring Line Graph from an academic measure "/>
          <p:cNvGraphicFramePr>
            <a:graphicFrameLocks noGrp="1"/>
          </p:cNvGraphicFramePr>
          <p:nvPr>
            <p:ph idx="1"/>
          </p:nvPr>
        </p:nvGraphicFramePr>
        <p:xfrm>
          <a:off x="2209800" y="1716089"/>
          <a:ext cx="8229600" cy="406563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descr="Progress Monitoring Graph.  Graph includes:  Goal Line, student data for 6 months (September to March) and 3 phase lines. Baseline is 23 words read correctly and goal is 60 words read correctly.  After first progress monitoring probe, progress monitoring data was below goal line. Adaptations occurred after 5 data points and phase line was drawn. ">
            <a:extLst>
              <a:ext uri="{FF2B5EF4-FFF2-40B4-BE49-F238E27FC236}">
                <a16:creationId xmlns:a16="http://schemas.microsoft.com/office/drawing/2014/main" id="{0CDB6EE6-E6D1-F670-E0D8-9EDFDB265DD0}"/>
              </a:ext>
            </a:extLst>
          </p:cNvPr>
          <p:cNvGrpSpPr/>
          <p:nvPr/>
        </p:nvGrpSpPr>
        <p:grpSpPr>
          <a:xfrm>
            <a:off x="457200" y="1301356"/>
            <a:ext cx="9634591" cy="4270970"/>
            <a:chOff x="457200" y="1301356"/>
            <a:chExt cx="9634591" cy="4270970"/>
          </a:xfrm>
        </p:grpSpPr>
        <p:sp>
          <p:nvSpPr>
            <p:cNvPr id="9" name="5-Point Star 8"/>
            <p:cNvSpPr/>
            <p:nvPr/>
          </p:nvSpPr>
          <p:spPr>
            <a:xfrm>
              <a:off x="9794980" y="3375809"/>
              <a:ext cx="296811" cy="28083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1" name="Straight Connector 10"/>
            <p:cNvCxnSpPr>
              <a:cxnSpLocks/>
            </p:cNvCxnSpPr>
            <p:nvPr/>
          </p:nvCxnSpPr>
          <p:spPr>
            <a:xfrm flipV="1">
              <a:off x="2960062" y="3546388"/>
              <a:ext cx="6971808" cy="110227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5-Point Star 9"/>
            <p:cNvSpPr/>
            <p:nvPr/>
          </p:nvSpPr>
          <p:spPr>
            <a:xfrm>
              <a:off x="2811658" y="4496414"/>
              <a:ext cx="296811" cy="28083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121311" y="3264204"/>
              <a:ext cx="0" cy="2258291"/>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142775" y="4558602"/>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276600" y="4648814"/>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36171" y="4587854"/>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60285" y="4593661"/>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23023" y="4602816"/>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3108468" y="4609658"/>
              <a:ext cx="1101582" cy="5378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434347" y="4527230"/>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54576" y="4431142"/>
              <a:ext cx="9144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83022" y="4451433"/>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06620" y="4512268"/>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678006" y="4587854"/>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342724" y="3314035"/>
              <a:ext cx="0" cy="2258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342725" y="4470561"/>
              <a:ext cx="1389155" cy="1550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30924" y="3264204"/>
              <a:ext cx="0" cy="2258291"/>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668646" y="4239219"/>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74521" y="4317802"/>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244959" y="4287322"/>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076247" y="4393349"/>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877553" y="4443180"/>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V="1">
              <a:off x="5820587" y="4246077"/>
              <a:ext cx="1051142" cy="19710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1" idx="4"/>
            </p:cNvCxnSpPr>
            <p:nvPr/>
          </p:nvCxnSpPr>
          <p:spPr>
            <a:xfrm flipV="1">
              <a:off x="7067455" y="4039755"/>
              <a:ext cx="1109370" cy="2160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021735" y="3280210"/>
              <a:ext cx="0" cy="2258291"/>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847029" y="4061982"/>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94104" y="4113489"/>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518692" y="4126382"/>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350072" y="4126382"/>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208763" y="4217962"/>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21735" y="4180169"/>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cxnSpLocks/>
            </p:cNvCxnSpPr>
            <p:nvPr/>
          </p:nvCxnSpPr>
          <p:spPr>
            <a:xfrm>
              <a:off x="4272214" y="2009242"/>
              <a:ext cx="1483449" cy="15697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22897" y="3042096"/>
              <a:ext cx="1037388" cy="276999"/>
            </a:xfrm>
            <a:prstGeom prst="rect">
              <a:avLst/>
            </a:prstGeom>
            <a:noFill/>
          </p:spPr>
          <p:txBody>
            <a:bodyPr wrap="square" rtlCol="0">
              <a:spAutoFit/>
            </a:bodyPr>
            <a:lstStyle/>
            <a:p>
              <a:r>
                <a:rPr lang="en-US" sz="1200"/>
                <a:t>Intervention</a:t>
              </a:r>
            </a:p>
          </p:txBody>
        </p:sp>
        <p:sp>
          <p:nvSpPr>
            <p:cNvPr id="44" name="TextBox 43"/>
            <p:cNvSpPr txBox="1"/>
            <p:nvPr/>
          </p:nvSpPr>
          <p:spPr>
            <a:xfrm>
              <a:off x="3830795" y="3059414"/>
              <a:ext cx="1037388" cy="276999"/>
            </a:xfrm>
            <a:prstGeom prst="rect">
              <a:avLst/>
            </a:prstGeom>
            <a:noFill/>
          </p:spPr>
          <p:txBody>
            <a:bodyPr wrap="square" rtlCol="0">
              <a:spAutoFit/>
            </a:bodyPr>
            <a:lstStyle/>
            <a:p>
              <a:r>
                <a:rPr lang="en-US" sz="1200"/>
                <a:t>Adaptation 1</a:t>
              </a:r>
            </a:p>
          </p:txBody>
        </p:sp>
        <p:sp>
          <p:nvSpPr>
            <p:cNvPr id="45" name="TextBox 44"/>
            <p:cNvSpPr txBox="1"/>
            <p:nvPr/>
          </p:nvSpPr>
          <p:spPr>
            <a:xfrm>
              <a:off x="457200" y="1301356"/>
              <a:ext cx="3778137" cy="707886"/>
            </a:xfrm>
            <a:prstGeom prst="rect">
              <a:avLst/>
            </a:prstGeom>
            <a:solidFill>
              <a:schemeClr val="bg1"/>
            </a:solidFill>
            <a:ln w="57150">
              <a:solidFill>
                <a:schemeClr val="tx1"/>
              </a:solidFill>
            </a:ln>
          </p:spPr>
          <p:txBody>
            <a:bodyPr wrap="square" rtlCol="0">
              <a:spAutoFit/>
            </a:bodyPr>
            <a:lstStyle/>
            <a:p>
              <a:r>
                <a:rPr lang="en-US" sz="2000"/>
                <a:t>Collaboration opportunities to identify need and next steps </a:t>
              </a:r>
            </a:p>
          </p:txBody>
        </p:sp>
        <p:sp>
          <p:nvSpPr>
            <p:cNvPr id="46" name="TextBox 45"/>
            <p:cNvSpPr txBox="1"/>
            <p:nvPr/>
          </p:nvSpPr>
          <p:spPr>
            <a:xfrm>
              <a:off x="5299011" y="3056362"/>
              <a:ext cx="1037388" cy="276999"/>
            </a:xfrm>
            <a:prstGeom prst="rect">
              <a:avLst/>
            </a:prstGeom>
            <a:noFill/>
          </p:spPr>
          <p:txBody>
            <a:bodyPr wrap="square" rtlCol="0">
              <a:spAutoFit/>
            </a:bodyPr>
            <a:lstStyle/>
            <a:p>
              <a:r>
                <a:rPr lang="en-US" sz="1200"/>
                <a:t>Adaptation 2</a:t>
              </a:r>
            </a:p>
          </p:txBody>
        </p:sp>
      </p:grpSp>
      <p:sp>
        <p:nvSpPr>
          <p:cNvPr id="4" name="Slide Number Placeholder 3"/>
          <p:cNvSpPr>
            <a:spLocks noGrp="1"/>
          </p:cNvSpPr>
          <p:nvPr>
            <p:ph type="sldNum" sz="quarter" idx="12"/>
          </p:nvPr>
        </p:nvSpPr>
        <p:spPr>
          <a:xfrm>
            <a:off x="11751521" y="6660587"/>
            <a:ext cx="131446" cy="153888"/>
          </a:xfrm>
        </p:spPr>
        <p:txBody>
          <a:bodyPr/>
          <a:lstStyle/>
          <a:p>
            <a:pPr algn="r"/>
            <a:fld id="{F3477EC8-074D-41C4-94AE-E9EA7CEEA348}" type="slidenum">
              <a:rPr lang="en-US" smtClean="0">
                <a:solidFill>
                  <a:srgbClr val="FFFFFF">
                    <a:lumMod val="75000"/>
                  </a:srgbClr>
                </a:solidFill>
              </a:rPr>
              <a:pPr algn="r"/>
              <a:t>21</a:t>
            </a:fld>
            <a:endParaRPr lang="en-US">
              <a:solidFill>
                <a:srgbClr val="FFFFFF">
                  <a:lumMod val="75000"/>
                </a:srgbClr>
              </a:solidFill>
            </a:endParaRPr>
          </a:p>
        </p:txBody>
      </p:sp>
      <p:sp>
        <p:nvSpPr>
          <p:cNvPr id="5" name="Arrow: Down 4">
            <a:extLst>
              <a:ext uri="{FF2B5EF4-FFF2-40B4-BE49-F238E27FC236}">
                <a16:creationId xmlns:a16="http://schemas.microsoft.com/office/drawing/2014/main" id="{77A71EAC-DE89-4645-B52B-C79D149F106C}"/>
              </a:ext>
              <a:ext uri="{C183D7F6-B498-43B3-948B-1728B52AA6E4}">
                <adec:decorative xmlns:adec="http://schemas.microsoft.com/office/drawing/2017/decorative" val="1"/>
              </a:ext>
            </a:extLst>
          </p:cNvPr>
          <p:cNvSpPr/>
          <p:nvPr/>
        </p:nvSpPr>
        <p:spPr>
          <a:xfrm rot="2147629">
            <a:off x="10321729" y="2182678"/>
            <a:ext cx="359229" cy="132600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Box 6">
            <a:extLst>
              <a:ext uri="{FF2B5EF4-FFF2-40B4-BE49-F238E27FC236}">
                <a16:creationId xmlns:a16="http://schemas.microsoft.com/office/drawing/2014/main" id="{885D81B4-3FA6-41C1-8050-FBB76C94F822}"/>
              </a:ext>
            </a:extLst>
          </p:cNvPr>
          <p:cNvSpPr txBox="1"/>
          <p:nvPr/>
        </p:nvSpPr>
        <p:spPr>
          <a:xfrm>
            <a:off x="9967882" y="1457733"/>
            <a:ext cx="1939820" cy="707886"/>
          </a:xfrm>
          <a:prstGeom prst="rect">
            <a:avLst/>
          </a:prstGeom>
          <a:noFill/>
          <a:ln w="57150">
            <a:solidFill>
              <a:schemeClr val="tx1"/>
            </a:solidFill>
          </a:ln>
        </p:spPr>
        <p:txBody>
          <a:bodyPr wrap="square" rtlCol="0">
            <a:spAutoFit/>
          </a:bodyPr>
          <a:lstStyle/>
          <a:p>
            <a:r>
              <a:rPr lang="en-US" sz="2000"/>
              <a:t>IEP or learning outcome goal</a:t>
            </a:r>
          </a:p>
        </p:txBody>
      </p:sp>
    </p:spTree>
    <p:extLst>
      <p:ext uri="{BB962C8B-B14F-4D97-AF65-F5344CB8AC3E}">
        <p14:creationId xmlns:p14="http://schemas.microsoft.com/office/powerpoint/2010/main" val="40969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DCFC-23F0-4435-BF07-860C0EA3CDF7}"/>
              </a:ext>
            </a:extLst>
          </p:cNvPr>
          <p:cNvSpPr>
            <a:spLocks noGrp="1"/>
          </p:cNvSpPr>
          <p:nvPr>
            <p:ph type="title"/>
          </p:nvPr>
        </p:nvSpPr>
        <p:spPr/>
        <p:txBody>
          <a:bodyPr/>
          <a:lstStyle/>
          <a:p>
            <a:r>
              <a:rPr lang="en-US"/>
              <a:t>IDEA Sec. 300.306: Eligibility Requirements </a:t>
            </a:r>
          </a:p>
        </p:txBody>
      </p:sp>
      <p:sp>
        <p:nvSpPr>
          <p:cNvPr id="3" name="Content Placeholder 2">
            <a:extLst>
              <a:ext uri="{FF2B5EF4-FFF2-40B4-BE49-F238E27FC236}">
                <a16:creationId xmlns:a16="http://schemas.microsoft.com/office/drawing/2014/main" id="{4D853AD9-6F5F-4B6F-9FA2-8A38060FC39F}"/>
              </a:ext>
            </a:extLst>
          </p:cNvPr>
          <p:cNvSpPr>
            <a:spLocks noGrp="1"/>
          </p:cNvSpPr>
          <p:nvPr>
            <p:ph sz="half" idx="1"/>
          </p:nvPr>
        </p:nvSpPr>
        <p:spPr>
          <a:xfrm>
            <a:off x="864980" y="1950720"/>
            <a:ext cx="4103914" cy="3187337"/>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n-US"/>
              <a:t>A group of qualified professionals and the parent of the child determines whether the child </a:t>
            </a:r>
            <a:r>
              <a:rPr lang="en-US" b="1"/>
              <a:t>meets the criteria for at least 1 of 13 disability categories</a:t>
            </a:r>
            <a:r>
              <a:rPr lang="en-US"/>
              <a:t>.</a:t>
            </a:r>
          </a:p>
        </p:txBody>
      </p:sp>
      <p:sp>
        <p:nvSpPr>
          <p:cNvPr id="9" name="TextBox 8">
            <a:extLst>
              <a:ext uri="{FF2B5EF4-FFF2-40B4-BE49-F238E27FC236}">
                <a16:creationId xmlns:a16="http://schemas.microsoft.com/office/drawing/2014/main" id="{0BAF45C0-24FF-4D94-A7F0-5169984D6FFD}"/>
              </a:ext>
            </a:extLst>
          </p:cNvPr>
          <p:cNvSpPr txBox="1"/>
          <p:nvPr/>
        </p:nvSpPr>
        <p:spPr>
          <a:xfrm>
            <a:off x="2916937" y="3395543"/>
            <a:ext cx="6096000" cy="584775"/>
          </a:xfrm>
          <a:prstGeom prst="rect">
            <a:avLst/>
          </a:prstGeom>
          <a:noFill/>
        </p:spPr>
        <p:txBody>
          <a:bodyPr wrap="square">
            <a:spAutoFit/>
          </a:bodyPr>
          <a:lstStyle/>
          <a:p>
            <a:pPr marL="0" indent="0" algn="ctr">
              <a:buNone/>
            </a:pPr>
            <a:r>
              <a:rPr lang="en-US" sz="3200" b="1"/>
              <a:t>AND</a:t>
            </a:r>
          </a:p>
        </p:txBody>
      </p:sp>
      <p:sp>
        <p:nvSpPr>
          <p:cNvPr id="6" name="Content Placeholder 5">
            <a:extLst>
              <a:ext uri="{FF2B5EF4-FFF2-40B4-BE49-F238E27FC236}">
                <a16:creationId xmlns:a16="http://schemas.microsoft.com/office/drawing/2014/main" id="{1CFE937A-2263-4079-8819-B653199B489D}"/>
              </a:ext>
            </a:extLst>
          </p:cNvPr>
          <p:cNvSpPr>
            <a:spLocks noGrp="1"/>
          </p:cNvSpPr>
          <p:nvPr>
            <p:ph sz="half" idx="2"/>
          </p:nvPr>
        </p:nvSpPr>
        <p:spPr>
          <a:xfrm>
            <a:off x="6940079" y="1950720"/>
            <a:ext cx="4103914" cy="3187337"/>
          </a:xfrm>
        </p:spPr>
        <p:style>
          <a:lnRef idx="2">
            <a:schemeClr val="accent6"/>
          </a:lnRef>
          <a:fillRef idx="1">
            <a:schemeClr val="lt1"/>
          </a:fillRef>
          <a:effectRef idx="0">
            <a:schemeClr val="accent6"/>
          </a:effectRef>
          <a:fontRef idx="minor">
            <a:schemeClr val="dk1"/>
          </a:fontRef>
        </p:style>
        <p:txBody>
          <a:bodyPr/>
          <a:lstStyle/>
          <a:p>
            <a:pPr marL="109538" indent="0" algn="ctr">
              <a:buNone/>
            </a:pPr>
            <a:r>
              <a:rPr lang="en-US" b="1" i="1" dirty="0"/>
              <a:t>needs </a:t>
            </a:r>
            <a:r>
              <a:rPr lang="en-US" b="1" dirty="0"/>
              <a:t>special education and related services </a:t>
            </a:r>
            <a:r>
              <a:rPr lang="en-US" dirty="0"/>
              <a:t>because of the disability (not due to lack of academic instruction or limited English proficiency). </a:t>
            </a:r>
          </a:p>
        </p:txBody>
      </p:sp>
      <p:sp>
        <p:nvSpPr>
          <p:cNvPr id="8" name="Rectangle: Rounded Corners 7">
            <a:extLst>
              <a:ext uri="{FF2B5EF4-FFF2-40B4-BE49-F238E27FC236}">
                <a16:creationId xmlns:a16="http://schemas.microsoft.com/office/drawing/2014/main" id="{69F067C7-5345-4EAF-8994-0F73478B119B}"/>
              </a:ext>
            </a:extLst>
          </p:cNvPr>
          <p:cNvSpPr/>
          <p:nvPr/>
        </p:nvSpPr>
        <p:spPr>
          <a:xfrm>
            <a:off x="864980" y="5425141"/>
            <a:ext cx="10580914" cy="5847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a:solidFill>
                  <a:schemeClr val="tx2"/>
                </a:solidFill>
              </a:rPr>
              <a:t>The need for SDI must result from the impact of the disability. </a:t>
            </a:r>
          </a:p>
        </p:txBody>
      </p:sp>
      <p:sp>
        <p:nvSpPr>
          <p:cNvPr id="7" name="Text Placeholder 6">
            <a:extLst>
              <a:ext uri="{FF2B5EF4-FFF2-40B4-BE49-F238E27FC236}">
                <a16:creationId xmlns:a16="http://schemas.microsoft.com/office/drawing/2014/main" id="{1BD512B5-9FE0-488E-89BC-8D47AC4FE1FA}"/>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5C74C9B1-BAEB-4170-9BF0-A4030068D7AA}"/>
              </a:ext>
            </a:extLst>
          </p:cNvPr>
          <p:cNvSpPr>
            <a:spLocks noGrp="1"/>
          </p:cNvSpPr>
          <p:nvPr>
            <p:ph type="sldNum" sz="quarter" idx="12"/>
          </p:nvPr>
        </p:nvSpPr>
        <p:spPr/>
        <p:txBody>
          <a:bodyPr/>
          <a:lstStyle/>
          <a:p>
            <a:fld id="{99A20822-4A49-4D36-86E3-300BA48D3F00}" type="slidenum">
              <a:rPr lang="en-US" smtClean="0"/>
              <a:pPr/>
              <a:t>22</a:t>
            </a:fld>
            <a:endParaRPr lang="en-US"/>
          </a:p>
        </p:txBody>
      </p:sp>
    </p:spTree>
    <p:extLst>
      <p:ext uri="{BB962C8B-B14F-4D97-AF65-F5344CB8AC3E}">
        <p14:creationId xmlns:p14="http://schemas.microsoft.com/office/powerpoint/2010/main" val="239332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D8FF-97F8-4E17-A1F3-6DE85F096E36}"/>
              </a:ext>
            </a:extLst>
          </p:cNvPr>
          <p:cNvSpPr>
            <a:spLocks noGrp="1"/>
          </p:cNvSpPr>
          <p:nvPr>
            <p:ph type="title"/>
          </p:nvPr>
        </p:nvSpPr>
        <p:spPr/>
        <p:txBody>
          <a:bodyPr/>
          <a:lstStyle/>
          <a:p>
            <a:r>
              <a:rPr lang="en-US"/>
              <a:t>Part 2 Related Services </a:t>
            </a:r>
          </a:p>
        </p:txBody>
      </p:sp>
      <p:sp>
        <p:nvSpPr>
          <p:cNvPr id="3" name="Content Placeholder 2">
            <a:extLst>
              <a:ext uri="{FF2B5EF4-FFF2-40B4-BE49-F238E27FC236}">
                <a16:creationId xmlns:a16="http://schemas.microsoft.com/office/drawing/2014/main" id="{8791DB96-F02A-46EC-8408-8EDB121650A3}"/>
              </a:ext>
            </a:extLst>
          </p:cNvPr>
          <p:cNvSpPr>
            <a:spLocks noGrp="1"/>
          </p:cNvSpPr>
          <p:nvPr>
            <p:ph sz="half" idx="1"/>
          </p:nvPr>
        </p:nvSpPr>
        <p:spPr/>
        <p:txBody>
          <a:bodyPr>
            <a:normAutofit fontScale="92500" lnSpcReduction="20000"/>
          </a:bodyPr>
          <a:lstStyle/>
          <a:p>
            <a:pPr marL="0" indent="0" fontAlgn="base">
              <a:buNone/>
            </a:pPr>
            <a:r>
              <a:rPr lang="en-US"/>
              <a:t>Individually, highlight the key features or things you want to remember about related services (2 min). </a:t>
            </a:r>
          </a:p>
          <a:p>
            <a:pPr marL="0" indent="0" fontAlgn="base">
              <a:buNone/>
            </a:pPr>
            <a:r>
              <a:rPr lang="en-US"/>
              <a:t>In the chat, answer one of the following questions:</a:t>
            </a:r>
          </a:p>
          <a:p>
            <a:pPr marL="514350" indent="-514350" fontAlgn="base">
              <a:buAutoNum type="arabicPeriod"/>
            </a:pPr>
            <a:r>
              <a:rPr lang="en-US" sz="2600"/>
              <a:t>How do we determine which students need what related services?</a:t>
            </a:r>
          </a:p>
          <a:p>
            <a:pPr marL="514350" indent="-514350" fontAlgn="base">
              <a:buFont typeface="Times New Roman" panose="02020603050405020304" pitchFamily="18" charset="0"/>
              <a:buAutoNum type="arabicPeriod"/>
            </a:pPr>
            <a:r>
              <a:rPr lang="en-US" sz="2600"/>
              <a:t>What is the primary purpose of related services? </a:t>
            </a:r>
          </a:p>
          <a:p>
            <a:pPr marL="514350" indent="-514350" fontAlgn="base">
              <a:buAutoNum type="arabicPeriod"/>
            </a:pPr>
            <a:r>
              <a:rPr lang="en-US" sz="2600"/>
              <a:t>Who generally provides related services? Who could provide these services?</a:t>
            </a:r>
          </a:p>
          <a:p>
            <a:pPr marL="0" indent="0">
              <a:buNone/>
            </a:pPr>
            <a:endParaRPr lang="en-US"/>
          </a:p>
        </p:txBody>
      </p:sp>
      <p:pic>
        <p:nvPicPr>
          <p:cNvPr id="9" name="Content Placeholder 8" descr="Screens shot of IEP tip sheet for Related Services. ">
            <a:extLst>
              <a:ext uri="{FF2B5EF4-FFF2-40B4-BE49-F238E27FC236}">
                <a16:creationId xmlns:a16="http://schemas.microsoft.com/office/drawing/2014/main" id="{72222E72-78B9-B705-E14B-DA3FFC868555}"/>
              </a:ext>
            </a:extLst>
          </p:cNvPr>
          <p:cNvPicPr>
            <a:picLocks noGrp="1" noChangeAspect="1"/>
          </p:cNvPicPr>
          <p:nvPr>
            <p:ph sz="half" idx="2"/>
          </p:nvPr>
        </p:nvPicPr>
        <p:blipFill>
          <a:blip r:embed="rId2"/>
          <a:stretch>
            <a:fillRect/>
          </a:stretch>
        </p:blipFill>
        <p:spPr>
          <a:xfrm>
            <a:off x="7313050" y="317500"/>
            <a:ext cx="4071028" cy="5808663"/>
          </a:xfrm>
          <a:prstGeom prst="rect">
            <a:avLst/>
          </a:prstGeom>
        </p:spPr>
      </p:pic>
      <p:sp>
        <p:nvSpPr>
          <p:cNvPr id="8" name="Text Placeholder 7">
            <a:extLst>
              <a:ext uri="{FF2B5EF4-FFF2-40B4-BE49-F238E27FC236}">
                <a16:creationId xmlns:a16="http://schemas.microsoft.com/office/drawing/2014/main" id="{27451DD3-341C-3FEE-514C-546CBE4FB9F1}"/>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F1E2D1FE-AEE7-4FCD-93AA-D501A1D41850}"/>
              </a:ext>
            </a:extLst>
          </p:cNvPr>
          <p:cNvSpPr>
            <a:spLocks noGrp="1"/>
          </p:cNvSpPr>
          <p:nvPr>
            <p:ph type="sldNum" sz="quarter" idx="12"/>
          </p:nvPr>
        </p:nvSpPr>
        <p:spPr/>
        <p:txBody>
          <a:bodyPr/>
          <a:lstStyle/>
          <a:p>
            <a:fld id="{99A20822-4A49-4D36-86E3-300BA48D3F00}" type="slidenum">
              <a:rPr lang="en-US" smtClean="0"/>
              <a:pPr/>
              <a:t>23</a:t>
            </a:fld>
            <a:endParaRPr lang="en-US"/>
          </a:p>
        </p:txBody>
      </p:sp>
    </p:spTree>
    <p:extLst>
      <p:ext uri="{BB962C8B-B14F-4D97-AF65-F5344CB8AC3E}">
        <p14:creationId xmlns:p14="http://schemas.microsoft.com/office/powerpoint/2010/main" val="350512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D8FF-97F8-4E17-A1F3-6DE85F096E36}"/>
              </a:ext>
            </a:extLst>
          </p:cNvPr>
          <p:cNvSpPr>
            <a:spLocks noGrp="1"/>
          </p:cNvSpPr>
          <p:nvPr>
            <p:ph type="title"/>
          </p:nvPr>
        </p:nvSpPr>
        <p:spPr/>
        <p:txBody>
          <a:bodyPr/>
          <a:lstStyle/>
          <a:p>
            <a:r>
              <a:rPr lang="en-US" dirty="0"/>
              <a:t>Related Services</a:t>
            </a:r>
            <a:endParaRPr lang="en-US" dirty="0">
              <a:solidFill>
                <a:schemeClr val="bg1"/>
              </a:solidFill>
            </a:endParaRPr>
          </a:p>
        </p:txBody>
      </p:sp>
      <p:sp>
        <p:nvSpPr>
          <p:cNvPr id="3" name="Content Placeholder 2">
            <a:extLst>
              <a:ext uri="{FF2B5EF4-FFF2-40B4-BE49-F238E27FC236}">
                <a16:creationId xmlns:a16="http://schemas.microsoft.com/office/drawing/2014/main" id="{8791DB96-F02A-46EC-8408-8EDB121650A3}"/>
              </a:ext>
            </a:extLst>
          </p:cNvPr>
          <p:cNvSpPr>
            <a:spLocks noGrp="1"/>
          </p:cNvSpPr>
          <p:nvPr>
            <p:ph sz="quarter" idx="15"/>
          </p:nvPr>
        </p:nvSpPr>
        <p:spPr>
          <a:xfrm>
            <a:off x="457200" y="1280160"/>
            <a:ext cx="6760029" cy="4846320"/>
          </a:xfrm>
        </p:spPr>
        <p:txBody>
          <a:bodyPr>
            <a:normAutofit fontScale="85000" lnSpcReduction="20000"/>
          </a:bodyPr>
          <a:lstStyle/>
          <a:p>
            <a:pPr marL="0" indent="0">
              <a:buNone/>
            </a:pPr>
            <a:r>
              <a:rPr lang="en-US"/>
              <a:t>“Related services means transportation and such developmental, corrective, and other supportive services as are </a:t>
            </a:r>
            <a:r>
              <a:rPr lang="en-US" b="1"/>
              <a:t>required to assist a child with a disability to benefit from special education</a:t>
            </a:r>
            <a:r>
              <a:rPr lang="en-US"/>
              <a:t>, and includes speech-language pathology and audiology services, interpreting services, psychological services, physical and occupational therapy, recreation, including therapeutic recreation, early identification and assessment of disabilities in children, counseling services, including rehabilitation counseling, orientation and mobility services, and medical services for diagnostic or evaluation purposes. </a:t>
            </a:r>
          </a:p>
          <a:p>
            <a:pPr marL="0" indent="0">
              <a:buNone/>
            </a:pPr>
            <a:r>
              <a:rPr lang="en-US"/>
              <a:t>Related services also include school health services and school nurse services, social work services in schools, and parent counseling and training.” </a:t>
            </a:r>
          </a:p>
        </p:txBody>
      </p:sp>
      <p:pic>
        <p:nvPicPr>
          <p:cNvPr id="7" name="Picture 6" descr="Screens shot of IEP tip sheet for Related Services.">
            <a:extLst>
              <a:ext uri="{FF2B5EF4-FFF2-40B4-BE49-F238E27FC236}">
                <a16:creationId xmlns:a16="http://schemas.microsoft.com/office/drawing/2014/main" id="{E70D724D-F40E-4D3C-BC72-3899B4B9EDA3}"/>
              </a:ext>
            </a:extLst>
          </p:cNvPr>
          <p:cNvPicPr>
            <a:picLocks noChangeAspect="1"/>
          </p:cNvPicPr>
          <p:nvPr/>
        </p:nvPicPr>
        <p:blipFill>
          <a:blip r:embed="rId2"/>
          <a:stretch>
            <a:fillRect/>
          </a:stretch>
        </p:blipFill>
        <p:spPr>
          <a:xfrm>
            <a:off x="7661202" y="553998"/>
            <a:ext cx="3749365" cy="5349704"/>
          </a:xfrm>
          <a:prstGeom prst="rect">
            <a:avLst/>
          </a:prstGeom>
        </p:spPr>
      </p:pic>
      <p:sp>
        <p:nvSpPr>
          <p:cNvPr id="4" name="Text Placeholder 3">
            <a:extLst>
              <a:ext uri="{FF2B5EF4-FFF2-40B4-BE49-F238E27FC236}">
                <a16:creationId xmlns:a16="http://schemas.microsoft.com/office/drawing/2014/main" id="{F8F1B13D-BC44-4764-A439-69C9EF91473D}"/>
              </a:ext>
            </a:extLst>
          </p:cNvPr>
          <p:cNvSpPr>
            <a:spLocks noGrp="1"/>
          </p:cNvSpPr>
          <p:nvPr>
            <p:ph type="body" sz="quarter" idx="16"/>
          </p:nvPr>
        </p:nvSpPr>
        <p:spPr/>
        <p:txBody>
          <a:bodyPr/>
          <a:lstStyle/>
          <a:p>
            <a:r>
              <a:rPr lang="en-US">
                <a:hlinkClick r:id="rId3"/>
              </a:rPr>
              <a:t>IDEA Sec. 300.34</a:t>
            </a:r>
            <a:r>
              <a:rPr lang="en-US"/>
              <a:t>, emphasis added</a:t>
            </a:r>
          </a:p>
        </p:txBody>
      </p:sp>
      <p:sp>
        <p:nvSpPr>
          <p:cNvPr id="5" name="Slide Number Placeholder 4">
            <a:extLst>
              <a:ext uri="{FF2B5EF4-FFF2-40B4-BE49-F238E27FC236}">
                <a16:creationId xmlns:a16="http://schemas.microsoft.com/office/drawing/2014/main" id="{F1E2D1FE-AEE7-4FCD-93AA-D501A1D41850}"/>
              </a:ext>
            </a:extLst>
          </p:cNvPr>
          <p:cNvSpPr>
            <a:spLocks noGrp="1"/>
          </p:cNvSpPr>
          <p:nvPr>
            <p:ph type="sldNum" sz="quarter" idx="14"/>
          </p:nvPr>
        </p:nvSpPr>
        <p:spPr/>
        <p:txBody>
          <a:bodyPr/>
          <a:lstStyle/>
          <a:p>
            <a:fld id="{99A20822-4A49-4D36-86E3-300BA48D3F00}" type="slidenum">
              <a:rPr lang="en-US" smtClean="0"/>
              <a:pPr/>
              <a:t>24</a:t>
            </a:fld>
            <a:endParaRPr lang="en-US"/>
          </a:p>
        </p:txBody>
      </p:sp>
    </p:spTree>
    <p:extLst>
      <p:ext uri="{BB962C8B-B14F-4D97-AF65-F5344CB8AC3E}">
        <p14:creationId xmlns:p14="http://schemas.microsoft.com/office/powerpoint/2010/main" val="1339267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DC57-DA86-4565-897A-7BBF9428A0DA}"/>
              </a:ext>
            </a:extLst>
          </p:cNvPr>
          <p:cNvSpPr>
            <a:spLocks noGrp="1"/>
          </p:cNvSpPr>
          <p:nvPr>
            <p:ph type="title"/>
          </p:nvPr>
        </p:nvSpPr>
        <p:spPr>
          <a:xfrm>
            <a:off x="457200" y="0"/>
            <a:ext cx="11338560" cy="1107996"/>
          </a:xfrm>
        </p:spPr>
        <p:txBody>
          <a:bodyPr anchor="b">
            <a:normAutofit/>
          </a:bodyPr>
          <a:lstStyle/>
          <a:p>
            <a:r>
              <a:rPr lang="en-US"/>
              <a:t>Did you know?</a:t>
            </a:r>
          </a:p>
        </p:txBody>
      </p:sp>
      <p:graphicFrame>
        <p:nvGraphicFramePr>
          <p:cNvPr id="17" name="Content Placeholder 7" descr="Circle 1: In some cases, special education includes “speech-language pathology services, or any other related service, if the service is considered special education rather than a related service under State standards” and meets the definition of SDI. &#10;Arrow pointing to circle 2&#10;Circle 2: For example, a student with a physical impairment who needs physical or occupational therapy SDI to benefit from physical education curriculum.  &#10;">
            <a:extLst>
              <a:ext uri="{FF2B5EF4-FFF2-40B4-BE49-F238E27FC236}">
                <a16:creationId xmlns:a16="http://schemas.microsoft.com/office/drawing/2014/main" id="{9AAE0BCD-55A5-FF22-BE08-7D5B8775624A}"/>
              </a:ext>
            </a:extLst>
          </p:cNvPr>
          <p:cNvGraphicFramePr>
            <a:graphicFrameLocks noGrp="1"/>
          </p:cNvGraphicFramePr>
          <p:nvPr>
            <p:ph idx="1"/>
            <p:extLst>
              <p:ext uri="{D42A27DB-BD31-4B8C-83A1-F6EECF244321}">
                <p14:modId xmlns:p14="http://schemas.microsoft.com/office/powerpoint/2010/main" val="3594372247"/>
              </p:ext>
            </p:extLst>
          </p:nvPr>
        </p:nvGraphicFramePr>
        <p:xfrm>
          <a:off x="457200" y="1280160"/>
          <a:ext cx="1133856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 Placeholder 3">
            <a:extLst>
              <a:ext uri="{FF2B5EF4-FFF2-40B4-BE49-F238E27FC236}">
                <a16:creationId xmlns:a16="http://schemas.microsoft.com/office/drawing/2014/main" id="{DD6DD498-1CD4-8AC1-FC43-EAEF1B40F1DD}"/>
              </a:ext>
            </a:extLst>
          </p:cNvPr>
          <p:cNvSpPr>
            <a:spLocks noGrp="1"/>
          </p:cNvSpPr>
          <p:nvPr>
            <p:ph type="body" sz="quarter" idx="16"/>
          </p:nvPr>
        </p:nvSpPr>
        <p:spPr>
          <a:xfrm>
            <a:off x="457200" y="6135688"/>
            <a:ext cx="11337925" cy="192087"/>
          </a:xfrm>
        </p:spPr>
        <p:txBody>
          <a:bodyPr/>
          <a:lstStyle/>
          <a:p>
            <a:endParaRPr lang="en-US"/>
          </a:p>
        </p:txBody>
      </p:sp>
      <p:sp>
        <p:nvSpPr>
          <p:cNvPr id="5" name="Slide Number Placeholder 4">
            <a:extLst>
              <a:ext uri="{FF2B5EF4-FFF2-40B4-BE49-F238E27FC236}">
                <a16:creationId xmlns:a16="http://schemas.microsoft.com/office/drawing/2014/main" id="{2D6FDB0B-2D8B-4656-85D2-33572695D6FA}"/>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25</a:t>
            </a:fld>
            <a:endParaRPr lang="en-US"/>
          </a:p>
        </p:txBody>
      </p:sp>
    </p:spTree>
    <p:extLst>
      <p:ext uri="{BB962C8B-B14F-4D97-AF65-F5344CB8AC3E}">
        <p14:creationId xmlns:p14="http://schemas.microsoft.com/office/powerpoint/2010/main" val="3216101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7E1D-9A6C-4A7C-AAF6-6829CF6C7117}"/>
              </a:ext>
            </a:extLst>
          </p:cNvPr>
          <p:cNvSpPr>
            <a:spLocks noGrp="1"/>
          </p:cNvSpPr>
          <p:nvPr>
            <p:ph type="title"/>
          </p:nvPr>
        </p:nvSpPr>
        <p:spPr/>
        <p:txBody>
          <a:bodyPr/>
          <a:lstStyle/>
          <a:p>
            <a:r>
              <a:rPr lang="en-US"/>
              <a:t>Part 3 Supplementary Aids and Services </a:t>
            </a:r>
          </a:p>
        </p:txBody>
      </p:sp>
      <p:sp>
        <p:nvSpPr>
          <p:cNvPr id="3" name="Content Placeholder 2">
            <a:extLst>
              <a:ext uri="{FF2B5EF4-FFF2-40B4-BE49-F238E27FC236}">
                <a16:creationId xmlns:a16="http://schemas.microsoft.com/office/drawing/2014/main" id="{1751A779-EF1B-4B1D-AA04-62E32BFD252B}"/>
              </a:ext>
            </a:extLst>
          </p:cNvPr>
          <p:cNvSpPr>
            <a:spLocks noGrp="1"/>
          </p:cNvSpPr>
          <p:nvPr>
            <p:ph sz="half" idx="1"/>
          </p:nvPr>
        </p:nvSpPr>
        <p:spPr/>
        <p:txBody>
          <a:bodyPr>
            <a:normAutofit fontScale="92500"/>
          </a:bodyPr>
          <a:lstStyle/>
          <a:p>
            <a:pPr marL="0" indent="0" fontAlgn="base">
              <a:buNone/>
            </a:pPr>
            <a:r>
              <a:rPr lang="en-US"/>
              <a:t>Individually, highlight the key features or things you want to remember about supplementary aids and services (2 min). </a:t>
            </a:r>
          </a:p>
          <a:p>
            <a:pPr marL="0" indent="0" fontAlgn="base">
              <a:buNone/>
            </a:pPr>
            <a:r>
              <a:rPr lang="en-US"/>
              <a:t>In the chat, answer one of the following questions:</a:t>
            </a:r>
          </a:p>
          <a:p>
            <a:pPr marL="514350" indent="-514350" fontAlgn="base">
              <a:buAutoNum type="arabicPeriod"/>
            </a:pPr>
            <a:r>
              <a:rPr lang="en-US" sz="2400"/>
              <a:t>How do we determine which students need what supplementary aids and services?</a:t>
            </a:r>
          </a:p>
          <a:p>
            <a:pPr marL="514350" indent="-514350" fontAlgn="base">
              <a:buFont typeface="Times New Roman" panose="02020603050405020304" pitchFamily="18" charset="0"/>
              <a:buAutoNum type="arabicPeriod"/>
            </a:pPr>
            <a:r>
              <a:rPr lang="en-US" sz="2400"/>
              <a:t>What is the primary purpose of these aids and services? </a:t>
            </a:r>
          </a:p>
          <a:p>
            <a:pPr marL="514350" indent="-514350" fontAlgn="base">
              <a:buAutoNum type="arabicPeriod"/>
            </a:pPr>
            <a:r>
              <a:rPr lang="en-US" sz="2400"/>
              <a:t>Whose role is to provide these services?</a:t>
            </a:r>
          </a:p>
        </p:txBody>
      </p:sp>
      <p:pic>
        <p:nvPicPr>
          <p:cNvPr id="10" name="Content Placeholder 9" descr="Screens shot of IEP tip sheet for Supplementary Aids and Services.">
            <a:extLst>
              <a:ext uri="{FF2B5EF4-FFF2-40B4-BE49-F238E27FC236}">
                <a16:creationId xmlns:a16="http://schemas.microsoft.com/office/drawing/2014/main" id="{207A9C00-A835-2277-0891-18BD00654F6B}"/>
              </a:ext>
            </a:extLst>
          </p:cNvPr>
          <p:cNvPicPr>
            <a:picLocks noGrp="1" noChangeAspect="1"/>
          </p:cNvPicPr>
          <p:nvPr>
            <p:ph sz="half" idx="2"/>
          </p:nvPr>
        </p:nvPicPr>
        <p:blipFill>
          <a:blip r:embed="rId3"/>
          <a:stretch>
            <a:fillRect/>
          </a:stretch>
        </p:blipFill>
        <p:spPr>
          <a:xfrm>
            <a:off x="7320277" y="1279525"/>
            <a:ext cx="3382334" cy="4846638"/>
          </a:xfrm>
          <a:prstGeom prst="rect">
            <a:avLst/>
          </a:prstGeom>
        </p:spPr>
      </p:pic>
      <p:sp>
        <p:nvSpPr>
          <p:cNvPr id="9" name="Text Placeholder 8">
            <a:extLst>
              <a:ext uri="{FF2B5EF4-FFF2-40B4-BE49-F238E27FC236}">
                <a16:creationId xmlns:a16="http://schemas.microsoft.com/office/drawing/2014/main" id="{E40F896F-D5DD-031C-7B59-2D64FFAF5FE0}"/>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6B794ABD-6193-4EC1-A2D8-B565A0E7EBBE}"/>
              </a:ext>
            </a:extLst>
          </p:cNvPr>
          <p:cNvSpPr>
            <a:spLocks noGrp="1"/>
          </p:cNvSpPr>
          <p:nvPr>
            <p:ph type="sldNum" sz="quarter" idx="12"/>
          </p:nvPr>
        </p:nvSpPr>
        <p:spPr/>
        <p:txBody>
          <a:bodyPr/>
          <a:lstStyle/>
          <a:p>
            <a:fld id="{99A20822-4A49-4D36-86E3-300BA48D3F00}" type="slidenum">
              <a:rPr lang="en-US" smtClean="0"/>
              <a:pPr/>
              <a:t>26</a:t>
            </a:fld>
            <a:endParaRPr lang="en-US"/>
          </a:p>
        </p:txBody>
      </p:sp>
    </p:spTree>
    <p:extLst>
      <p:ext uri="{BB962C8B-B14F-4D97-AF65-F5344CB8AC3E}">
        <p14:creationId xmlns:p14="http://schemas.microsoft.com/office/powerpoint/2010/main" val="1550962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7E1D-9A6C-4A7C-AAF6-6829CF6C7117}"/>
              </a:ext>
            </a:extLst>
          </p:cNvPr>
          <p:cNvSpPr>
            <a:spLocks noGrp="1"/>
          </p:cNvSpPr>
          <p:nvPr>
            <p:ph type="title"/>
          </p:nvPr>
        </p:nvSpPr>
        <p:spPr/>
        <p:txBody>
          <a:bodyPr/>
          <a:lstStyle/>
          <a:p>
            <a:r>
              <a:rPr lang="en-US" dirty="0"/>
              <a:t>Supplementary Aids and Services</a:t>
            </a:r>
            <a:endParaRPr lang="en-US" dirty="0">
              <a:solidFill>
                <a:schemeClr val="bg1"/>
              </a:solidFill>
            </a:endParaRPr>
          </a:p>
        </p:txBody>
      </p:sp>
      <p:sp>
        <p:nvSpPr>
          <p:cNvPr id="3" name="Content Placeholder 2">
            <a:extLst>
              <a:ext uri="{FF2B5EF4-FFF2-40B4-BE49-F238E27FC236}">
                <a16:creationId xmlns:a16="http://schemas.microsoft.com/office/drawing/2014/main" id="{1751A779-EF1B-4B1D-AA04-62E32BFD252B}"/>
              </a:ext>
            </a:extLst>
          </p:cNvPr>
          <p:cNvSpPr>
            <a:spLocks noGrp="1"/>
          </p:cNvSpPr>
          <p:nvPr>
            <p:ph sz="half" idx="1"/>
          </p:nvPr>
        </p:nvSpPr>
        <p:spPr/>
        <p:txBody>
          <a:bodyPr/>
          <a:lstStyle/>
          <a:p>
            <a:pPr marL="0" indent="0">
              <a:buNone/>
            </a:pPr>
            <a:r>
              <a:rPr lang="en-US" dirty="0"/>
              <a:t>“Supplementary aids and services means aids, services, and other supports that are </a:t>
            </a:r>
            <a:r>
              <a:rPr lang="en-US" b="1" dirty="0"/>
              <a:t>provided in regular education classes</a:t>
            </a:r>
            <a:r>
              <a:rPr lang="en-US" dirty="0"/>
              <a:t>, other education-related settings, and in extracurricular and nonacademic settings, to enable children with disabilities to be educated with nondisabled children to the maximum extent appropriate...”</a:t>
            </a:r>
          </a:p>
        </p:txBody>
      </p:sp>
      <p:pic>
        <p:nvPicPr>
          <p:cNvPr id="8" name="Content Placeholder 7" descr="Screens shot of IEP tip sheet for Supplementary Aids and Services">
            <a:extLst>
              <a:ext uri="{FF2B5EF4-FFF2-40B4-BE49-F238E27FC236}">
                <a16:creationId xmlns:a16="http://schemas.microsoft.com/office/drawing/2014/main" id="{5D7EC96B-A4F7-45BB-2C09-41780CC3EEDB}"/>
              </a:ext>
            </a:extLst>
          </p:cNvPr>
          <p:cNvPicPr>
            <a:picLocks noGrp="1" noChangeAspect="1"/>
          </p:cNvPicPr>
          <p:nvPr>
            <p:ph sz="half" idx="2"/>
          </p:nvPr>
        </p:nvPicPr>
        <p:blipFill>
          <a:blip r:embed="rId2"/>
          <a:stretch>
            <a:fillRect/>
          </a:stretch>
        </p:blipFill>
        <p:spPr>
          <a:xfrm>
            <a:off x="7320277" y="1279525"/>
            <a:ext cx="3382334" cy="4846638"/>
          </a:xfrm>
          <a:prstGeom prst="rect">
            <a:avLst/>
          </a:prstGeom>
        </p:spPr>
      </p:pic>
      <p:sp>
        <p:nvSpPr>
          <p:cNvPr id="4" name="Text Placeholder 3">
            <a:extLst>
              <a:ext uri="{FF2B5EF4-FFF2-40B4-BE49-F238E27FC236}">
                <a16:creationId xmlns:a16="http://schemas.microsoft.com/office/drawing/2014/main" id="{E0E32C75-9B80-4D20-AD54-5CC86A52EA96}"/>
              </a:ext>
            </a:extLst>
          </p:cNvPr>
          <p:cNvSpPr>
            <a:spLocks noGrp="1"/>
          </p:cNvSpPr>
          <p:nvPr>
            <p:ph type="body" sz="quarter" idx="16"/>
          </p:nvPr>
        </p:nvSpPr>
        <p:spPr/>
        <p:txBody>
          <a:bodyPr/>
          <a:lstStyle/>
          <a:p>
            <a:r>
              <a:rPr lang="en-US">
                <a:hlinkClick r:id="rId3"/>
              </a:rPr>
              <a:t>IDEA Sec. 300.42</a:t>
            </a:r>
            <a:r>
              <a:rPr lang="en-US"/>
              <a:t>, emphasis added</a:t>
            </a:r>
          </a:p>
        </p:txBody>
      </p:sp>
      <p:sp>
        <p:nvSpPr>
          <p:cNvPr id="5" name="Slide Number Placeholder 4">
            <a:extLst>
              <a:ext uri="{FF2B5EF4-FFF2-40B4-BE49-F238E27FC236}">
                <a16:creationId xmlns:a16="http://schemas.microsoft.com/office/drawing/2014/main" id="{6B794ABD-6193-4EC1-A2D8-B565A0E7EBBE}"/>
              </a:ext>
            </a:extLst>
          </p:cNvPr>
          <p:cNvSpPr>
            <a:spLocks noGrp="1"/>
          </p:cNvSpPr>
          <p:nvPr>
            <p:ph type="sldNum" sz="quarter" idx="12"/>
          </p:nvPr>
        </p:nvSpPr>
        <p:spPr/>
        <p:txBody>
          <a:bodyPr/>
          <a:lstStyle/>
          <a:p>
            <a:fld id="{99A20822-4A49-4D36-86E3-300BA48D3F00}" type="slidenum">
              <a:rPr lang="en-US" smtClean="0"/>
              <a:pPr/>
              <a:t>27</a:t>
            </a:fld>
            <a:endParaRPr lang="en-US"/>
          </a:p>
        </p:txBody>
      </p:sp>
    </p:spTree>
    <p:extLst>
      <p:ext uri="{BB962C8B-B14F-4D97-AF65-F5344CB8AC3E}">
        <p14:creationId xmlns:p14="http://schemas.microsoft.com/office/powerpoint/2010/main" val="4146804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1E016E-8323-917D-678D-B7A74FF8E957}"/>
              </a:ext>
            </a:extLst>
          </p:cNvPr>
          <p:cNvSpPr>
            <a:spLocks noGrp="1"/>
          </p:cNvSpPr>
          <p:nvPr>
            <p:ph type="title"/>
          </p:nvPr>
        </p:nvSpPr>
        <p:spPr/>
        <p:txBody>
          <a:bodyPr/>
          <a:lstStyle/>
          <a:p>
            <a:r>
              <a:rPr lang="en-US" dirty="0"/>
              <a:t>Instructional Accommodations v. Modifications</a:t>
            </a:r>
          </a:p>
        </p:txBody>
      </p:sp>
      <p:graphicFrame>
        <p:nvGraphicFramePr>
          <p:cNvPr id="6" name="Table 6">
            <a:extLst>
              <a:ext uri="{FF2B5EF4-FFF2-40B4-BE49-F238E27FC236}">
                <a16:creationId xmlns:a16="http://schemas.microsoft.com/office/drawing/2014/main" id="{C43369AD-F9E0-28EF-4B72-1658958DD256}"/>
              </a:ext>
            </a:extLst>
          </p:cNvPr>
          <p:cNvGraphicFramePr>
            <a:graphicFrameLocks noGrp="1"/>
          </p:cNvGraphicFramePr>
          <p:nvPr>
            <p:ph sz="quarter" idx="15"/>
            <p:extLst>
              <p:ext uri="{D42A27DB-BD31-4B8C-83A1-F6EECF244321}">
                <p14:modId xmlns:p14="http://schemas.microsoft.com/office/powerpoint/2010/main" val="597893573"/>
              </p:ext>
            </p:extLst>
          </p:nvPr>
        </p:nvGraphicFramePr>
        <p:xfrm>
          <a:off x="457200" y="1352498"/>
          <a:ext cx="11337924" cy="4343770"/>
        </p:xfrm>
        <a:graphic>
          <a:graphicData uri="http://schemas.openxmlformats.org/drawingml/2006/table">
            <a:tbl>
              <a:tblPr firstRow="1" bandRow="1">
                <a:tableStyleId>{31832965-C026-47F6-861E-5072A00C4E13}</a:tableStyleId>
              </a:tblPr>
              <a:tblGrid>
                <a:gridCol w="5107577">
                  <a:extLst>
                    <a:ext uri="{9D8B030D-6E8A-4147-A177-3AD203B41FA5}">
                      <a16:colId xmlns:a16="http://schemas.microsoft.com/office/drawing/2014/main" val="1527359004"/>
                    </a:ext>
                  </a:extLst>
                </a:gridCol>
                <a:gridCol w="6230347">
                  <a:extLst>
                    <a:ext uri="{9D8B030D-6E8A-4147-A177-3AD203B41FA5}">
                      <a16:colId xmlns:a16="http://schemas.microsoft.com/office/drawing/2014/main" val="1777984503"/>
                    </a:ext>
                  </a:extLst>
                </a:gridCol>
              </a:tblGrid>
              <a:tr h="503290">
                <a:tc>
                  <a:txBody>
                    <a:bodyPr/>
                    <a:lstStyle/>
                    <a:p>
                      <a:pPr algn="ctr"/>
                      <a:r>
                        <a:rPr lang="en-US" sz="2400" dirty="0"/>
                        <a:t>Instructional Accommodations</a:t>
                      </a:r>
                    </a:p>
                  </a:txBody>
                  <a:tcPr/>
                </a:tc>
                <a:tc>
                  <a:txBody>
                    <a:bodyPr/>
                    <a:lstStyle/>
                    <a:p>
                      <a:pPr algn="ctr"/>
                      <a:r>
                        <a:rPr lang="en-US" sz="2400" dirty="0"/>
                        <a:t>Instructional Modifications</a:t>
                      </a:r>
                    </a:p>
                  </a:txBody>
                  <a:tcPr/>
                </a:tc>
                <a:extLst>
                  <a:ext uri="{0D108BD9-81ED-4DB2-BD59-A6C34878D82A}">
                    <a16:rowId xmlns:a16="http://schemas.microsoft.com/office/drawing/2014/main" val="3259647227"/>
                  </a:ext>
                </a:extLst>
              </a:tr>
              <a:tr h="11563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i="0" dirty="0">
                          <a:solidFill>
                            <a:schemeClr val="tx1"/>
                          </a:solidFill>
                          <a:effectLst/>
                        </a:rPr>
                        <a:t>Changes </a:t>
                      </a:r>
                      <a:r>
                        <a:rPr lang="en-US" sz="2400" b="1" i="1" dirty="0">
                          <a:solidFill>
                            <a:schemeClr val="tx1"/>
                          </a:solidFill>
                          <a:effectLst/>
                        </a:rPr>
                        <a:t>how</a:t>
                      </a:r>
                      <a:r>
                        <a:rPr lang="en-US" sz="2400" b="1" i="0" dirty="0">
                          <a:solidFill>
                            <a:schemeClr val="tx1"/>
                          </a:solidFill>
                          <a:effectLst/>
                        </a:rPr>
                        <a:t> </a:t>
                      </a:r>
                      <a:r>
                        <a:rPr lang="en-US" sz="2400" b="0" i="0" dirty="0">
                          <a:solidFill>
                            <a:schemeClr val="tx1"/>
                          </a:solidFill>
                          <a:effectLst/>
                        </a:rPr>
                        <a:t>students access or demonstrate learning but does not change </a:t>
                      </a:r>
                      <a:r>
                        <a:rPr lang="en-US" sz="2400" b="0" i="1" dirty="0">
                          <a:solidFill>
                            <a:schemeClr val="tx1"/>
                          </a:solidFill>
                          <a:effectLst/>
                        </a:rPr>
                        <a:t>what</a:t>
                      </a:r>
                      <a:r>
                        <a:rPr lang="en-US" sz="2400" b="0" i="0" dirty="0">
                          <a:solidFill>
                            <a:schemeClr val="tx1"/>
                          </a:solidFill>
                          <a:effectLst/>
                        </a:rPr>
                        <a:t> they learn.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b="0" i="0" dirty="0">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b="0" i="0" dirty="0">
                        <a:solidFill>
                          <a:schemeClr val="tx1"/>
                        </a:solidFill>
                        <a:effectLst/>
                      </a:endParaRPr>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i="0" dirty="0">
                          <a:solidFill>
                            <a:schemeClr val="tx1"/>
                          </a:solidFill>
                          <a:effectLst/>
                        </a:rPr>
                        <a:t>Changes </a:t>
                      </a:r>
                      <a:r>
                        <a:rPr lang="en-US" sz="2400" b="1" i="1" dirty="0">
                          <a:solidFill>
                            <a:schemeClr val="tx1"/>
                          </a:solidFill>
                          <a:effectLst/>
                        </a:rPr>
                        <a:t>what</a:t>
                      </a:r>
                      <a:r>
                        <a:rPr lang="en-US" sz="2400" b="1" i="0" dirty="0">
                          <a:solidFill>
                            <a:schemeClr val="tx1"/>
                          </a:solidFill>
                          <a:effectLst/>
                        </a:rPr>
                        <a:t> </a:t>
                      </a:r>
                      <a:r>
                        <a:rPr lang="en-US" sz="2400" b="0" i="0" dirty="0">
                          <a:solidFill>
                            <a:schemeClr val="tx1"/>
                          </a:solidFill>
                          <a:effectLst/>
                        </a:rPr>
                        <a:t>students learn and more commonly used with students who require more support or adjustments than accommodations can provide. </a:t>
                      </a:r>
                    </a:p>
                  </a:txBody>
                  <a:tcPr>
                    <a:solidFill>
                      <a:schemeClr val="bg1"/>
                    </a:solidFill>
                  </a:tcPr>
                </a:tc>
                <a:extLst>
                  <a:ext uri="{0D108BD9-81ED-4DB2-BD59-A6C34878D82A}">
                    <a16:rowId xmlns:a16="http://schemas.microsoft.com/office/drawing/2014/main" val="3096120752"/>
                  </a:ext>
                </a:extLst>
              </a:tr>
              <a:tr h="8776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Examples include—</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Extended time to complete a task</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Reader for math assignment</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Calculator for problem-solving tasks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0" i="0" dirty="0">
                          <a:solidFill>
                            <a:schemeClr val="tx1"/>
                          </a:solidFill>
                          <a:effectLst/>
                        </a:rPr>
                        <a:t>Examples include—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chemeClr val="tx1"/>
                          </a:solidFill>
                          <a:effectLst/>
                        </a:rPr>
                        <a:t>Changing the expectations for learning</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chemeClr val="tx1"/>
                          </a:solidFill>
                          <a:effectLst/>
                        </a:rPr>
                        <a:t>Reducing the requirements of the task</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chemeClr val="tx1"/>
                          </a:solidFill>
                          <a:effectLst/>
                        </a:rPr>
                        <a:t>Reader for a reading comprehension activity</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chemeClr val="tx1"/>
                          </a:solidFill>
                          <a:effectLst/>
                        </a:rPr>
                        <a:t>Calculator for math calculation activities </a:t>
                      </a:r>
                    </a:p>
                  </a:txBody>
                  <a:tcPr/>
                </a:tc>
                <a:extLst>
                  <a:ext uri="{0D108BD9-81ED-4DB2-BD59-A6C34878D82A}">
                    <a16:rowId xmlns:a16="http://schemas.microsoft.com/office/drawing/2014/main" val="978097371"/>
                  </a:ext>
                </a:extLst>
              </a:tr>
            </a:tbl>
          </a:graphicData>
        </a:graphic>
      </p:graphicFrame>
      <p:sp>
        <p:nvSpPr>
          <p:cNvPr id="8" name="Text Placeholder 7">
            <a:extLst>
              <a:ext uri="{FF2B5EF4-FFF2-40B4-BE49-F238E27FC236}">
                <a16:creationId xmlns:a16="http://schemas.microsoft.com/office/drawing/2014/main" id="{7361E938-6D7F-3F74-3CA8-C039AACC312C}"/>
              </a:ext>
            </a:extLst>
          </p:cNvPr>
          <p:cNvSpPr>
            <a:spLocks noGrp="1"/>
          </p:cNvSpPr>
          <p:nvPr>
            <p:ph type="body" sz="quarter" idx="16"/>
          </p:nvPr>
        </p:nvSpPr>
        <p:spPr/>
        <p:txBody>
          <a:bodyPr/>
          <a:lstStyle/>
          <a:p>
            <a:r>
              <a:rPr lang="en-US"/>
              <a:t>Content adapted with permission from IRIS Center </a:t>
            </a:r>
            <a:r>
              <a:rPr lang="en-US">
                <a:hlinkClick r:id="rId3"/>
              </a:rPr>
              <a:t>https://iris.peabody.vanderbilt.edu/module/acc/</a:t>
            </a:r>
            <a:r>
              <a:rPr lang="en-US"/>
              <a:t> </a:t>
            </a:r>
          </a:p>
        </p:txBody>
      </p:sp>
      <p:sp>
        <p:nvSpPr>
          <p:cNvPr id="5" name="Slide Number Placeholder 4">
            <a:extLst>
              <a:ext uri="{FF2B5EF4-FFF2-40B4-BE49-F238E27FC236}">
                <a16:creationId xmlns:a16="http://schemas.microsoft.com/office/drawing/2014/main" id="{4FD9E599-19B1-6DDD-DE30-C08AA5D56699}"/>
              </a:ext>
            </a:extLst>
          </p:cNvPr>
          <p:cNvSpPr>
            <a:spLocks noGrp="1"/>
          </p:cNvSpPr>
          <p:nvPr>
            <p:ph type="sldNum" sz="quarter" idx="14"/>
          </p:nvPr>
        </p:nvSpPr>
        <p:spPr/>
        <p:txBody>
          <a:bodyPr/>
          <a:lstStyle/>
          <a:p>
            <a:fld id="{99A20822-4A49-4D36-86E3-300BA48D3F00}" type="slidenum">
              <a:rPr lang="en-US" smtClean="0"/>
              <a:pPr/>
              <a:t>28</a:t>
            </a:fld>
            <a:endParaRPr lang="en-US"/>
          </a:p>
        </p:txBody>
      </p:sp>
    </p:spTree>
    <p:extLst>
      <p:ext uri="{BB962C8B-B14F-4D97-AF65-F5344CB8AC3E}">
        <p14:creationId xmlns:p14="http://schemas.microsoft.com/office/powerpoint/2010/main" val="3549806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4B1C-57B8-46A5-A52D-48046F73359B}"/>
              </a:ext>
            </a:extLst>
          </p:cNvPr>
          <p:cNvSpPr>
            <a:spLocks noGrp="1"/>
          </p:cNvSpPr>
          <p:nvPr>
            <p:ph type="title"/>
          </p:nvPr>
        </p:nvSpPr>
        <p:spPr>
          <a:xfrm>
            <a:off x="457200" y="0"/>
            <a:ext cx="11338560" cy="1107996"/>
          </a:xfrm>
        </p:spPr>
        <p:txBody>
          <a:bodyPr anchor="b">
            <a:normAutofit/>
          </a:bodyPr>
          <a:lstStyle/>
          <a:p>
            <a:r>
              <a:rPr lang="en-US" dirty="0"/>
              <a:t>Did you know? </a:t>
            </a:r>
            <a:r>
              <a:rPr lang="en-US" dirty="0">
                <a:solidFill>
                  <a:schemeClr val="bg1"/>
                </a:solidFill>
              </a:rPr>
              <a:t>504</a:t>
            </a:r>
          </a:p>
        </p:txBody>
      </p:sp>
      <p:sp>
        <p:nvSpPr>
          <p:cNvPr id="3" name="Content Placeholder 2">
            <a:extLst>
              <a:ext uri="{FF2B5EF4-FFF2-40B4-BE49-F238E27FC236}">
                <a16:creationId xmlns:a16="http://schemas.microsoft.com/office/drawing/2014/main" id="{8E21D097-1D78-428C-9D4B-C821E9F28C93}"/>
              </a:ext>
            </a:extLst>
          </p:cNvPr>
          <p:cNvSpPr>
            <a:spLocks noGrp="1"/>
          </p:cNvSpPr>
          <p:nvPr>
            <p:ph idx="1"/>
          </p:nvPr>
        </p:nvSpPr>
        <p:spPr>
          <a:xfrm>
            <a:off x="457201" y="1280160"/>
            <a:ext cx="4836694" cy="4846320"/>
          </a:xfrm>
        </p:spPr>
        <p:txBody>
          <a:bodyPr>
            <a:normAutofit/>
          </a:bodyPr>
          <a:lstStyle/>
          <a:p>
            <a:pPr marL="0" indent="0"/>
            <a:r>
              <a:rPr lang="en-US" sz="3200" dirty="0"/>
              <a:t>Students who only need accommodations to access and benefit from the general curriculum are not eligible as a child with a disability under IDEA. However, these children may be eligible under Section 504. </a:t>
            </a:r>
          </a:p>
        </p:txBody>
      </p:sp>
      <p:pic>
        <p:nvPicPr>
          <p:cNvPr id="8" name="Content Placeholder 7" descr="A young girl wearing headphones, looking at a computer and writing on a book">
            <a:extLst>
              <a:ext uri="{FF2B5EF4-FFF2-40B4-BE49-F238E27FC236}">
                <a16:creationId xmlns:a16="http://schemas.microsoft.com/office/drawing/2014/main" id="{CCCDE18C-70C2-E925-1E5C-92C49EAF7632}"/>
              </a:ext>
            </a:extLst>
          </p:cNvPr>
          <p:cNvPicPr>
            <a:picLocks noGrp="1" noChangeAspect="1"/>
          </p:cNvPicPr>
          <p:nvPr>
            <p:ph sz="quarter" idx="17"/>
          </p:nvPr>
        </p:nvPicPr>
        <p:blipFill rotWithShape="1">
          <a:blip r:embed="rId2" cstate="hqprint">
            <a:extLst>
              <a:ext uri="{28A0092B-C50C-407E-A947-70E740481C1C}">
                <a14:useLocalDpi xmlns:a14="http://schemas.microsoft.com/office/drawing/2010/main" val="0"/>
              </a:ext>
            </a:extLst>
          </a:blip>
          <a:srcRect l="5419" t="190" r="11855" b="-190"/>
          <a:stretch/>
        </p:blipFill>
        <p:spPr>
          <a:xfrm>
            <a:off x="5428648" y="1280160"/>
            <a:ext cx="6006165" cy="4846320"/>
          </a:xfrm>
          <a:noFill/>
        </p:spPr>
      </p:pic>
      <p:sp>
        <p:nvSpPr>
          <p:cNvPr id="13" name="Text Placeholder 4">
            <a:extLst>
              <a:ext uri="{FF2B5EF4-FFF2-40B4-BE49-F238E27FC236}">
                <a16:creationId xmlns:a16="http://schemas.microsoft.com/office/drawing/2014/main" id="{3F749477-577C-82F7-E7FE-839F99523D5A}"/>
              </a:ext>
            </a:extLst>
          </p:cNvPr>
          <p:cNvSpPr>
            <a:spLocks noGrp="1"/>
          </p:cNvSpPr>
          <p:nvPr>
            <p:ph type="body" sz="quarter" idx="16"/>
          </p:nvPr>
        </p:nvSpPr>
        <p:spPr>
          <a:xfrm>
            <a:off x="457200" y="6135688"/>
            <a:ext cx="11337925" cy="192087"/>
          </a:xfrm>
        </p:spPr>
        <p:txBody>
          <a:bodyPr/>
          <a:lstStyle/>
          <a:p>
            <a:endParaRPr lang="en-US"/>
          </a:p>
        </p:txBody>
      </p:sp>
      <p:sp>
        <p:nvSpPr>
          <p:cNvPr id="5" name="Slide Number Placeholder 4">
            <a:extLst>
              <a:ext uri="{FF2B5EF4-FFF2-40B4-BE49-F238E27FC236}">
                <a16:creationId xmlns:a16="http://schemas.microsoft.com/office/drawing/2014/main" id="{16CFB085-58A7-48D5-9CFD-ACEAC8B43859}"/>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29</a:t>
            </a:fld>
            <a:endParaRPr lang="en-US"/>
          </a:p>
        </p:txBody>
      </p:sp>
    </p:spTree>
    <p:extLst>
      <p:ext uri="{BB962C8B-B14F-4D97-AF65-F5344CB8AC3E}">
        <p14:creationId xmlns:p14="http://schemas.microsoft.com/office/powerpoint/2010/main" val="119975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BA19-A159-4B85-A9E1-0ACC3F63A2CA}"/>
              </a:ext>
            </a:extLst>
          </p:cNvPr>
          <p:cNvSpPr>
            <a:spLocks noGrp="1"/>
          </p:cNvSpPr>
          <p:nvPr>
            <p:ph type="title"/>
          </p:nvPr>
        </p:nvSpPr>
        <p:spPr/>
        <p:txBody>
          <a:bodyPr/>
          <a:lstStyle/>
          <a:p>
            <a:r>
              <a:rPr lang="en-US"/>
              <a:t>Resources</a:t>
            </a:r>
          </a:p>
        </p:txBody>
      </p:sp>
      <p:sp>
        <p:nvSpPr>
          <p:cNvPr id="8" name="Content Placeholder 7">
            <a:extLst>
              <a:ext uri="{FF2B5EF4-FFF2-40B4-BE49-F238E27FC236}">
                <a16:creationId xmlns:a16="http://schemas.microsoft.com/office/drawing/2014/main" id="{229C9C44-BBC3-4B00-9ADA-214A8ABA805F}"/>
              </a:ext>
            </a:extLst>
          </p:cNvPr>
          <p:cNvSpPr>
            <a:spLocks noGrp="1"/>
          </p:cNvSpPr>
          <p:nvPr>
            <p:ph sz="quarter" idx="15"/>
          </p:nvPr>
        </p:nvSpPr>
        <p:spPr>
          <a:xfrm>
            <a:off x="457199" y="847899"/>
            <a:ext cx="6724997" cy="5278582"/>
          </a:xfrm>
        </p:spPr>
        <p:txBody>
          <a:bodyPr>
            <a:normAutofit/>
          </a:bodyPr>
          <a:lstStyle/>
          <a:p>
            <a:pPr marL="0" marR="0" lvl="0" indent="0">
              <a:lnSpc>
                <a:spcPct val="107000"/>
              </a:lnSpc>
              <a:spcBef>
                <a:spcPts val="0"/>
              </a:spcBef>
              <a:spcAft>
                <a:spcPts val="0"/>
              </a:spcAft>
              <a:buNone/>
            </a:pP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pPr marL="342900" marR="0" lvl="0" indent="-342900">
              <a:lnSpc>
                <a:spcPct val="107000"/>
              </a:lnSpc>
              <a:spcBef>
                <a:spcPts val="0"/>
              </a:spcBef>
              <a:spcAft>
                <a:spcPts val="0"/>
              </a:spcAft>
              <a:buFont typeface="+mj-lt"/>
              <a:buAutoNum type="arabicPeriod"/>
            </a:pPr>
            <a:r>
              <a:rPr lang="en-US" sz="2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IEP Tip Sheet: Overview of the Statement of Services &amp; Aids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IEP Tip Sheet: What are Program Modifications &amp; Supports?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IEP Tip Sheet: What are Supplementary Aids &amp; Services?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IEP Tip Sheet: What are Related Services?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IEP Tip Sheet: What is the Statement of Special Education or SDI?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7" name="Picture 6" descr="Measurable Annual Goals IEP Tip Sheet">
            <a:extLst>
              <a:ext uri="{FF2B5EF4-FFF2-40B4-BE49-F238E27FC236}">
                <a16:creationId xmlns:a16="http://schemas.microsoft.com/office/drawing/2014/main" id="{DFEA0F10-C2E5-4D95-859F-4050EF6C79D0}"/>
              </a:ext>
            </a:extLst>
          </p:cNvPr>
          <p:cNvPicPr>
            <a:picLocks noChangeAspect="1"/>
          </p:cNvPicPr>
          <p:nvPr/>
        </p:nvPicPr>
        <p:blipFill>
          <a:blip r:embed="rId7"/>
          <a:stretch>
            <a:fillRect/>
          </a:stretch>
        </p:blipFill>
        <p:spPr>
          <a:xfrm rot="21025937">
            <a:off x="7790695" y="763274"/>
            <a:ext cx="2549712" cy="3530866"/>
          </a:xfrm>
          <a:prstGeom prst="rect">
            <a:avLst/>
          </a:prstGeom>
        </p:spPr>
      </p:pic>
      <p:pic>
        <p:nvPicPr>
          <p:cNvPr id="9" name="Picture 8" descr="PLAAFP IEP Tip Sheet">
            <a:extLst>
              <a:ext uri="{FF2B5EF4-FFF2-40B4-BE49-F238E27FC236}">
                <a16:creationId xmlns:a16="http://schemas.microsoft.com/office/drawing/2014/main" id="{527ED1BB-2DEA-4C23-A1E1-7F094FF73976}"/>
              </a:ext>
            </a:extLst>
          </p:cNvPr>
          <p:cNvPicPr>
            <a:picLocks noChangeAspect="1"/>
          </p:cNvPicPr>
          <p:nvPr/>
        </p:nvPicPr>
        <p:blipFill>
          <a:blip r:embed="rId8"/>
          <a:stretch>
            <a:fillRect/>
          </a:stretch>
        </p:blipFill>
        <p:spPr>
          <a:xfrm rot="1318528">
            <a:off x="8686397" y="2295971"/>
            <a:ext cx="2621353" cy="3749850"/>
          </a:xfrm>
          <a:prstGeom prst="rect">
            <a:avLst/>
          </a:prstGeom>
        </p:spPr>
      </p:pic>
      <p:sp>
        <p:nvSpPr>
          <p:cNvPr id="5" name="Slide Number Placeholder 4">
            <a:extLst>
              <a:ext uri="{FF2B5EF4-FFF2-40B4-BE49-F238E27FC236}">
                <a16:creationId xmlns:a16="http://schemas.microsoft.com/office/drawing/2014/main" id="{1480A79E-4EC2-416C-AF26-4A031BADC4DE}"/>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9A20822-4A49-4D36-86E3-300BA48D3F00}" type="slidenum">
              <a:rPr kumimoji="0" lang="en-US" sz="1000" b="0" i="0" u="none" strike="noStrike" kern="0" cap="none" spc="0" normalizeH="0" baseline="0" noProof="0" smtClean="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000" b="0" i="0" u="none" strike="noStrike" kern="0" cap="none" spc="0" normalizeH="0" baseline="0" noProof="0">
              <a:ln>
                <a:noFill/>
              </a:ln>
              <a:solidFill>
                <a:srgbClr val="59565A"/>
              </a:solidFill>
              <a:effectLst/>
              <a:uLnTx/>
              <a:uFillTx/>
              <a:latin typeface="Calibri"/>
              <a:cs typeface="Calibri"/>
              <a:sym typeface="Arial"/>
            </a:endParaRPr>
          </a:p>
        </p:txBody>
      </p:sp>
    </p:spTree>
    <p:extLst>
      <p:ext uri="{BB962C8B-B14F-4D97-AF65-F5344CB8AC3E}">
        <p14:creationId xmlns:p14="http://schemas.microsoft.com/office/powerpoint/2010/main" val="911669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C140-8668-421D-A0E4-16F65979F676}"/>
              </a:ext>
            </a:extLst>
          </p:cNvPr>
          <p:cNvSpPr>
            <a:spLocks noGrp="1"/>
          </p:cNvSpPr>
          <p:nvPr>
            <p:ph type="title"/>
          </p:nvPr>
        </p:nvSpPr>
        <p:spPr/>
        <p:txBody>
          <a:bodyPr/>
          <a:lstStyle/>
          <a:p>
            <a:r>
              <a:rPr lang="en-US" dirty="0"/>
              <a:t>Part 4 Program Modifications and Supports</a:t>
            </a:r>
          </a:p>
        </p:txBody>
      </p:sp>
      <p:sp>
        <p:nvSpPr>
          <p:cNvPr id="3" name="Content Placeholder 2">
            <a:extLst>
              <a:ext uri="{FF2B5EF4-FFF2-40B4-BE49-F238E27FC236}">
                <a16:creationId xmlns:a16="http://schemas.microsoft.com/office/drawing/2014/main" id="{32E593DB-A552-4C31-92C6-0390AF5989AD}"/>
              </a:ext>
            </a:extLst>
          </p:cNvPr>
          <p:cNvSpPr>
            <a:spLocks noGrp="1"/>
          </p:cNvSpPr>
          <p:nvPr>
            <p:ph sz="half" idx="1"/>
          </p:nvPr>
        </p:nvSpPr>
        <p:spPr/>
        <p:txBody>
          <a:bodyPr>
            <a:normAutofit fontScale="85000" lnSpcReduction="10000"/>
          </a:bodyPr>
          <a:lstStyle/>
          <a:p>
            <a:pPr marL="0" indent="0" fontAlgn="base">
              <a:buNone/>
            </a:pPr>
            <a:r>
              <a:rPr lang="en-US" dirty="0"/>
              <a:t>Individually, highlight the key features of or things you want to remember about program modifications or supports (3 min). </a:t>
            </a:r>
          </a:p>
          <a:p>
            <a:pPr marL="0" indent="0" fontAlgn="base">
              <a:buNone/>
            </a:pPr>
            <a:r>
              <a:rPr lang="en-US" dirty="0"/>
              <a:t>In the chat, answer one of the following questions:</a:t>
            </a:r>
          </a:p>
          <a:p>
            <a:pPr marL="514350" indent="-514350" fontAlgn="base">
              <a:buAutoNum type="arabicPeriod"/>
            </a:pPr>
            <a:r>
              <a:rPr lang="en-US" sz="2600" dirty="0"/>
              <a:t>How do we determine which students need what program modifications or supports?</a:t>
            </a:r>
          </a:p>
          <a:p>
            <a:pPr marL="514350" indent="-514350" fontAlgn="base">
              <a:buFont typeface="Times New Roman" panose="02020603050405020304" pitchFamily="18" charset="0"/>
              <a:buAutoNum type="arabicPeriod"/>
            </a:pPr>
            <a:r>
              <a:rPr lang="en-US" sz="2600" dirty="0"/>
              <a:t>What is the primary purpose of these supports? Which personnel may need these services? </a:t>
            </a:r>
          </a:p>
          <a:p>
            <a:pPr marL="514350" indent="-514350" fontAlgn="base">
              <a:buAutoNum type="arabicPeriod"/>
            </a:pPr>
            <a:r>
              <a:rPr lang="en-US" sz="2600" dirty="0"/>
              <a:t>Who is responsible for providing these services?</a:t>
            </a:r>
          </a:p>
        </p:txBody>
      </p:sp>
      <p:pic>
        <p:nvPicPr>
          <p:cNvPr id="9" name="Content Placeholder 8" descr="Screens shot of IEP tip sheet for program modifications and support for school personnel.">
            <a:extLst>
              <a:ext uri="{FF2B5EF4-FFF2-40B4-BE49-F238E27FC236}">
                <a16:creationId xmlns:a16="http://schemas.microsoft.com/office/drawing/2014/main" id="{4D8493D9-DF7E-AD90-3EB8-B67D1B712A45}"/>
              </a:ext>
            </a:extLst>
          </p:cNvPr>
          <p:cNvPicPr>
            <a:picLocks noGrp="1" noChangeAspect="1"/>
          </p:cNvPicPr>
          <p:nvPr>
            <p:ph sz="half" idx="2"/>
          </p:nvPr>
        </p:nvPicPr>
        <p:blipFill>
          <a:blip r:embed="rId3"/>
          <a:stretch>
            <a:fillRect/>
          </a:stretch>
        </p:blipFill>
        <p:spPr>
          <a:xfrm>
            <a:off x="7306527" y="1279525"/>
            <a:ext cx="3409833" cy="4846638"/>
          </a:xfrm>
          <a:prstGeom prst="rect">
            <a:avLst/>
          </a:prstGeom>
        </p:spPr>
      </p:pic>
      <p:sp>
        <p:nvSpPr>
          <p:cNvPr id="8" name="Text Placeholder 7">
            <a:extLst>
              <a:ext uri="{FF2B5EF4-FFF2-40B4-BE49-F238E27FC236}">
                <a16:creationId xmlns:a16="http://schemas.microsoft.com/office/drawing/2014/main" id="{FFA0E85B-FC58-4759-39B6-AF11A8EC90E1}"/>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4E3D33A5-632A-45EB-86BD-F93089A3FF0D}"/>
              </a:ext>
            </a:extLst>
          </p:cNvPr>
          <p:cNvSpPr>
            <a:spLocks noGrp="1"/>
          </p:cNvSpPr>
          <p:nvPr>
            <p:ph type="sldNum" sz="quarter" idx="12"/>
          </p:nvPr>
        </p:nvSpPr>
        <p:spPr/>
        <p:txBody>
          <a:bodyPr/>
          <a:lstStyle/>
          <a:p>
            <a:fld id="{99A20822-4A49-4D36-86E3-300BA48D3F00}" type="slidenum">
              <a:rPr lang="en-US" smtClean="0"/>
              <a:pPr/>
              <a:t>30</a:t>
            </a:fld>
            <a:endParaRPr lang="en-US"/>
          </a:p>
        </p:txBody>
      </p:sp>
    </p:spTree>
    <p:extLst>
      <p:ext uri="{BB962C8B-B14F-4D97-AF65-F5344CB8AC3E}">
        <p14:creationId xmlns:p14="http://schemas.microsoft.com/office/powerpoint/2010/main" val="3410799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C140-8668-421D-A0E4-16F65979F676}"/>
              </a:ext>
            </a:extLst>
          </p:cNvPr>
          <p:cNvSpPr>
            <a:spLocks noGrp="1"/>
          </p:cNvSpPr>
          <p:nvPr>
            <p:ph type="title"/>
          </p:nvPr>
        </p:nvSpPr>
        <p:spPr/>
        <p:txBody>
          <a:bodyPr/>
          <a:lstStyle/>
          <a:p>
            <a:r>
              <a:rPr lang="en-US" dirty="0"/>
              <a:t>Program Modifications and Supports</a:t>
            </a:r>
          </a:p>
        </p:txBody>
      </p:sp>
      <p:sp>
        <p:nvSpPr>
          <p:cNvPr id="3" name="Content Placeholder 2">
            <a:extLst>
              <a:ext uri="{FF2B5EF4-FFF2-40B4-BE49-F238E27FC236}">
                <a16:creationId xmlns:a16="http://schemas.microsoft.com/office/drawing/2014/main" id="{32E593DB-A552-4C31-92C6-0390AF5989AD}"/>
              </a:ext>
            </a:extLst>
          </p:cNvPr>
          <p:cNvSpPr>
            <a:spLocks noGrp="1"/>
          </p:cNvSpPr>
          <p:nvPr>
            <p:ph sz="half" idx="1"/>
          </p:nvPr>
        </p:nvSpPr>
        <p:spPr/>
        <p:txBody>
          <a:bodyPr>
            <a:normAutofit fontScale="77500" lnSpcReduction="20000"/>
          </a:bodyPr>
          <a:lstStyle/>
          <a:p>
            <a:pPr marL="0" indent="0">
              <a:buNone/>
            </a:pPr>
            <a:r>
              <a:rPr lang="en-US" dirty="0"/>
              <a:t>(4) . . . a statement of the program modifications or supports for school personnel that will be provided to enable the child— </a:t>
            </a:r>
          </a:p>
          <a:p>
            <a:pPr marL="0" indent="0">
              <a:buNone/>
            </a:pPr>
            <a:r>
              <a:rPr lang="en-US" dirty="0"/>
              <a:t>	(</a:t>
            </a:r>
            <a:r>
              <a:rPr lang="en-US" dirty="0" err="1"/>
              <a:t>i</a:t>
            </a:r>
            <a:r>
              <a:rPr lang="en-US" dirty="0"/>
              <a:t>) To advance appropriately toward </a:t>
            </a:r>
            <a:r>
              <a:rPr lang="en-US"/>
              <a:t>	</a:t>
            </a:r>
            <a:r>
              <a:rPr lang="en-US" dirty="0"/>
              <a:t>attaining the annual goals; </a:t>
            </a:r>
          </a:p>
          <a:p>
            <a:pPr marL="0" indent="0">
              <a:buNone/>
            </a:pPr>
            <a:r>
              <a:rPr lang="en-US" dirty="0"/>
              <a:t>	(ii) To be involved in and make progress in </a:t>
            </a:r>
            <a:r>
              <a:rPr lang="en-US"/>
              <a:t>	</a:t>
            </a:r>
            <a:r>
              <a:rPr lang="en-US" dirty="0"/>
              <a:t>the general education curriculum in </a:t>
            </a:r>
            <a:r>
              <a:rPr lang="en-US"/>
              <a:t>	</a:t>
            </a:r>
            <a:r>
              <a:rPr lang="en-US" dirty="0"/>
              <a:t>accordance 	with paragraph (a) (1) of this </a:t>
            </a:r>
            <a:r>
              <a:rPr lang="en-US"/>
              <a:t>	</a:t>
            </a:r>
            <a:r>
              <a:rPr lang="en-US" dirty="0"/>
              <a:t>section, and to participate in </a:t>
            </a:r>
            <a:r>
              <a:rPr lang="en-US"/>
              <a:t>	</a:t>
            </a:r>
            <a:r>
              <a:rPr lang="en-US" dirty="0"/>
              <a:t>extracurricular and other nonacademic </a:t>
            </a:r>
            <a:r>
              <a:rPr lang="en-US"/>
              <a:t>	</a:t>
            </a:r>
            <a:r>
              <a:rPr lang="en-US" dirty="0"/>
              <a:t>activities; and </a:t>
            </a:r>
          </a:p>
          <a:p>
            <a:pPr marL="0" indent="0">
              <a:buNone/>
            </a:pPr>
            <a:r>
              <a:rPr lang="en-US" dirty="0"/>
              <a:t>	(iii) To be educated and participate with </a:t>
            </a:r>
            <a:r>
              <a:rPr lang="en-US"/>
              <a:t>	</a:t>
            </a:r>
            <a:r>
              <a:rPr lang="en-US" dirty="0"/>
              <a:t>other children with disabilities and </a:t>
            </a:r>
            <a:r>
              <a:rPr lang="en-US"/>
              <a:t>	</a:t>
            </a:r>
            <a:r>
              <a:rPr lang="en-US" dirty="0"/>
              <a:t>nondisabled children in the activities </a:t>
            </a:r>
            <a:r>
              <a:rPr lang="en-US"/>
              <a:t>	</a:t>
            </a:r>
            <a:r>
              <a:rPr lang="en-US" dirty="0"/>
              <a:t>described in this section.” </a:t>
            </a:r>
          </a:p>
        </p:txBody>
      </p:sp>
      <p:pic>
        <p:nvPicPr>
          <p:cNvPr id="8" name="Content Placeholder 7" descr="Screens shot of IEP tip sheet for program modifications and support for school personnel.">
            <a:extLst>
              <a:ext uri="{FF2B5EF4-FFF2-40B4-BE49-F238E27FC236}">
                <a16:creationId xmlns:a16="http://schemas.microsoft.com/office/drawing/2014/main" id="{597E4F15-8AF2-43A7-DF88-D3FF1CF788C6}"/>
              </a:ext>
            </a:extLst>
          </p:cNvPr>
          <p:cNvPicPr>
            <a:picLocks noGrp="1" noChangeAspect="1"/>
          </p:cNvPicPr>
          <p:nvPr>
            <p:ph sz="half" idx="2"/>
          </p:nvPr>
        </p:nvPicPr>
        <p:blipFill>
          <a:blip r:embed="rId2"/>
          <a:stretch>
            <a:fillRect/>
          </a:stretch>
        </p:blipFill>
        <p:spPr>
          <a:xfrm>
            <a:off x="7306527" y="1279525"/>
            <a:ext cx="3409833" cy="4846638"/>
          </a:xfrm>
          <a:prstGeom prst="rect">
            <a:avLst/>
          </a:prstGeom>
        </p:spPr>
      </p:pic>
      <p:sp>
        <p:nvSpPr>
          <p:cNvPr id="4" name="Text Placeholder 3">
            <a:extLst>
              <a:ext uri="{FF2B5EF4-FFF2-40B4-BE49-F238E27FC236}">
                <a16:creationId xmlns:a16="http://schemas.microsoft.com/office/drawing/2014/main" id="{CE9139DC-3039-4DD4-AFF1-F7B411E82AAA}"/>
              </a:ext>
            </a:extLst>
          </p:cNvPr>
          <p:cNvSpPr>
            <a:spLocks noGrp="1"/>
          </p:cNvSpPr>
          <p:nvPr>
            <p:ph type="body" sz="quarter" idx="16"/>
          </p:nvPr>
        </p:nvSpPr>
        <p:spPr/>
        <p:txBody>
          <a:bodyPr/>
          <a:lstStyle/>
          <a:p>
            <a:r>
              <a:rPr lang="en-US">
                <a:hlinkClick r:id="rId3"/>
              </a:rPr>
              <a:t>IDEA Sec. 300.320 (a), </a:t>
            </a:r>
            <a:endParaRPr lang="en-US"/>
          </a:p>
        </p:txBody>
      </p:sp>
      <p:sp>
        <p:nvSpPr>
          <p:cNvPr id="5" name="Slide Number Placeholder 4">
            <a:extLst>
              <a:ext uri="{FF2B5EF4-FFF2-40B4-BE49-F238E27FC236}">
                <a16:creationId xmlns:a16="http://schemas.microsoft.com/office/drawing/2014/main" id="{4E3D33A5-632A-45EB-86BD-F93089A3FF0D}"/>
              </a:ext>
            </a:extLst>
          </p:cNvPr>
          <p:cNvSpPr>
            <a:spLocks noGrp="1"/>
          </p:cNvSpPr>
          <p:nvPr>
            <p:ph type="sldNum" sz="quarter" idx="12"/>
          </p:nvPr>
        </p:nvSpPr>
        <p:spPr/>
        <p:txBody>
          <a:bodyPr/>
          <a:lstStyle/>
          <a:p>
            <a:fld id="{99A20822-4A49-4D36-86E3-300BA48D3F00}" type="slidenum">
              <a:rPr lang="en-US" smtClean="0"/>
              <a:pPr/>
              <a:t>31</a:t>
            </a:fld>
            <a:endParaRPr lang="en-US"/>
          </a:p>
        </p:txBody>
      </p:sp>
    </p:spTree>
    <p:extLst>
      <p:ext uri="{BB962C8B-B14F-4D97-AF65-F5344CB8AC3E}">
        <p14:creationId xmlns:p14="http://schemas.microsoft.com/office/powerpoint/2010/main" val="4030806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347DA9-8DE8-4DBA-B6FB-26AC40BED664}"/>
              </a:ext>
            </a:extLst>
          </p:cNvPr>
          <p:cNvSpPr>
            <a:spLocks noGrp="1"/>
          </p:cNvSpPr>
          <p:nvPr>
            <p:ph type="ctrTitle"/>
          </p:nvPr>
        </p:nvSpPr>
        <p:spPr/>
        <p:txBody>
          <a:bodyPr/>
          <a:lstStyle/>
          <a:p>
            <a:r>
              <a:rPr lang="en-US"/>
              <a:t>Closing and Resources</a:t>
            </a:r>
          </a:p>
        </p:txBody>
      </p:sp>
      <p:sp>
        <p:nvSpPr>
          <p:cNvPr id="7" name="Subtitle 6">
            <a:extLst>
              <a:ext uri="{FF2B5EF4-FFF2-40B4-BE49-F238E27FC236}">
                <a16:creationId xmlns:a16="http://schemas.microsoft.com/office/drawing/2014/main" id="{B35BC2CF-EC8D-4C01-B1A6-C60F28FF39A0}"/>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F1C5CAA7-4EDA-4FC6-831D-131905F51955}"/>
              </a:ext>
            </a:extLst>
          </p:cNvPr>
          <p:cNvSpPr>
            <a:spLocks noGrp="1"/>
          </p:cNvSpPr>
          <p:nvPr>
            <p:ph type="sldNum" sz="quarter" idx="11"/>
          </p:nvPr>
        </p:nvSpPr>
        <p:spPr/>
        <p:txBody>
          <a:bodyPr/>
          <a:lstStyle/>
          <a:p>
            <a:fld id="{99A20822-4A49-4D36-86E3-300BA48D3F00}" type="slidenum">
              <a:rPr lang="en-US" smtClean="0"/>
              <a:t>32</a:t>
            </a:fld>
            <a:endParaRPr lang="en-US"/>
          </a:p>
        </p:txBody>
      </p:sp>
    </p:spTree>
    <p:extLst>
      <p:ext uri="{BB962C8B-B14F-4D97-AF65-F5344CB8AC3E}">
        <p14:creationId xmlns:p14="http://schemas.microsoft.com/office/powerpoint/2010/main" val="2627233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EECB-0AD0-4BA3-83D2-46DAAB2CC36B}"/>
              </a:ext>
            </a:extLst>
          </p:cNvPr>
          <p:cNvSpPr>
            <a:spLocks noGrp="1"/>
          </p:cNvSpPr>
          <p:nvPr>
            <p:ph type="title"/>
          </p:nvPr>
        </p:nvSpPr>
        <p:spPr>
          <a:xfrm>
            <a:off x="603423" y="585561"/>
            <a:ext cx="11131378" cy="870958"/>
          </a:xfrm>
        </p:spPr>
        <p:txBody>
          <a:bodyPr>
            <a:normAutofit/>
          </a:bodyPr>
          <a:lstStyle/>
          <a:p>
            <a:r>
              <a:rPr lang="en-US" sz="3600"/>
              <a:t>Statement of Aids and Services </a:t>
            </a:r>
          </a:p>
        </p:txBody>
      </p:sp>
      <p:graphicFrame>
        <p:nvGraphicFramePr>
          <p:cNvPr id="6" name="Content Placeholder 5" descr="Four boxes saying special education, related services, supplementary aids and services, program modifications and supports. In the center a box saying statement of special education and aids and services ">
            <a:extLst>
              <a:ext uri="{FF2B5EF4-FFF2-40B4-BE49-F238E27FC236}">
                <a16:creationId xmlns:a16="http://schemas.microsoft.com/office/drawing/2014/main" id="{CD9AF017-5CB9-41C8-B846-E356BCC7ABAA}"/>
              </a:ext>
            </a:extLst>
          </p:cNvPr>
          <p:cNvGraphicFramePr>
            <a:graphicFrameLocks noGrp="1"/>
          </p:cNvGraphicFramePr>
          <p:nvPr>
            <p:ph sz="quarter" idx="15"/>
            <p:extLst>
              <p:ext uri="{D42A27DB-BD31-4B8C-83A1-F6EECF244321}">
                <p14:modId xmlns:p14="http://schemas.microsoft.com/office/powerpoint/2010/main" val="287415349"/>
              </p:ext>
            </p:extLst>
          </p:nvPr>
        </p:nvGraphicFramePr>
        <p:xfrm>
          <a:off x="514349" y="1681843"/>
          <a:ext cx="11220451" cy="4444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7711366-E270-40FE-8936-E60F03F6E397}"/>
              </a:ext>
            </a:extLst>
          </p:cNvPr>
          <p:cNvSpPr>
            <a:spLocks noGrp="1"/>
          </p:cNvSpPr>
          <p:nvPr>
            <p:ph type="sldNum" sz="quarter" idx="14"/>
          </p:nvPr>
        </p:nvSpPr>
        <p:spPr/>
        <p:txBody>
          <a:bodyPr/>
          <a:lstStyle/>
          <a:p>
            <a:fld id="{99A20822-4A49-4D36-86E3-300BA48D3F00}" type="slidenum">
              <a:rPr lang="en-US" smtClean="0"/>
              <a:pPr/>
              <a:t>33</a:t>
            </a:fld>
            <a:endParaRPr lang="en-US"/>
          </a:p>
        </p:txBody>
      </p:sp>
    </p:spTree>
    <p:extLst>
      <p:ext uri="{BB962C8B-B14F-4D97-AF65-F5344CB8AC3E}">
        <p14:creationId xmlns:p14="http://schemas.microsoft.com/office/powerpoint/2010/main" val="2422293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FAAA-2C0B-4355-81A5-166B81FCBBF2}"/>
              </a:ext>
            </a:extLst>
          </p:cNvPr>
          <p:cNvSpPr>
            <a:spLocks noGrp="1"/>
          </p:cNvSpPr>
          <p:nvPr>
            <p:ph type="title"/>
          </p:nvPr>
        </p:nvSpPr>
        <p:spPr>
          <a:xfrm>
            <a:off x="457200" y="350215"/>
            <a:ext cx="11338560" cy="1107996"/>
          </a:xfrm>
        </p:spPr>
        <p:txBody>
          <a:bodyPr/>
          <a:lstStyle/>
          <a:p>
            <a:r>
              <a:rPr lang="en-US"/>
              <a:t>Staying Connected With the </a:t>
            </a:r>
            <a:br>
              <a:rPr lang="en-US"/>
            </a:br>
            <a:r>
              <a:rPr lang="en-US"/>
              <a:t>PROGRESS Center</a:t>
            </a:r>
          </a:p>
        </p:txBody>
      </p:sp>
      <p:sp>
        <p:nvSpPr>
          <p:cNvPr id="18" name="Content Placeholder 17">
            <a:extLst>
              <a:ext uri="{FF2B5EF4-FFF2-40B4-BE49-F238E27FC236}">
                <a16:creationId xmlns:a16="http://schemas.microsoft.com/office/drawing/2014/main" id="{5BAF385E-BB16-46BD-9A58-1EFE980D0D0E}"/>
              </a:ext>
            </a:extLst>
          </p:cNvPr>
          <p:cNvSpPr>
            <a:spLocks noGrp="1"/>
          </p:cNvSpPr>
          <p:nvPr>
            <p:ph sz="quarter" idx="15"/>
          </p:nvPr>
        </p:nvSpPr>
        <p:spPr>
          <a:xfrm>
            <a:off x="457200" y="1338216"/>
            <a:ext cx="3613410" cy="1928081"/>
          </a:xfrm>
        </p:spPr>
        <p:txBody>
          <a:bodyPr/>
          <a:lstStyle/>
          <a:p>
            <a:pPr marL="0" indent="0">
              <a:buNone/>
            </a:pPr>
            <a:r>
              <a:rPr lang="en-US"/>
              <a:t>Connect with us on </a:t>
            </a:r>
            <a:r>
              <a:rPr lang="en-US">
                <a:hlinkClick r:id="rId3"/>
              </a:rPr>
              <a:t>Facebook</a:t>
            </a:r>
            <a:r>
              <a:rPr lang="en-US"/>
              <a:t> and </a:t>
            </a:r>
            <a:r>
              <a:rPr lang="en-US">
                <a:hlinkClick r:id="rId4"/>
              </a:rPr>
              <a:t>Twitter</a:t>
            </a:r>
            <a:r>
              <a:rPr lang="en-US" sz="2800" b="1"/>
              <a:t> @k12progress</a:t>
            </a:r>
            <a:endParaRPr lang="en-US" b="1"/>
          </a:p>
        </p:txBody>
      </p:sp>
      <p:pic>
        <p:nvPicPr>
          <p:cNvPr id="25" name="Picture 24" descr="Cover of PROGRESS' Twitter page with a picture of a student with his hand raised and the words promoting progress for students with disabilities and the title the PROGRESS Center and @k12progress. ">
            <a:extLst>
              <a:ext uri="{FF2B5EF4-FFF2-40B4-BE49-F238E27FC236}">
                <a16:creationId xmlns:a16="http://schemas.microsoft.com/office/drawing/2014/main" id="{2861C538-85A8-45E5-95DE-712629C006C8}"/>
              </a:ext>
            </a:extLst>
          </p:cNvPr>
          <p:cNvPicPr>
            <a:picLocks noChangeAspect="1"/>
          </p:cNvPicPr>
          <p:nvPr/>
        </p:nvPicPr>
        <p:blipFill>
          <a:blip r:embed="rId5"/>
          <a:stretch>
            <a:fillRect/>
          </a:stretch>
        </p:blipFill>
        <p:spPr>
          <a:xfrm>
            <a:off x="7224513" y="258380"/>
            <a:ext cx="4691680" cy="2804134"/>
          </a:xfrm>
          <a:prstGeom prst="rect">
            <a:avLst/>
          </a:prstGeom>
          <a:ln>
            <a:solidFill>
              <a:schemeClr val="bg1">
                <a:lumMod val="75000"/>
              </a:schemeClr>
            </a:solidFill>
          </a:ln>
        </p:spPr>
      </p:pic>
      <p:pic>
        <p:nvPicPr>
          <p:cNvPr id="27" name="Picture 26" descr="Cover from Facebook for the PROGRESS Center showing two cartoon students with backpacks and a pencil and color scribbling. The title PROGRES Center and @k12progress">
            <a:extLst>
              <a:ext uri="{FF2B5EF4-FFF2-40B4-BE49-F238E27FC236}">
                <a16:creationId xmlns:a16="http://schemas.microsoft.com/office/drawing/2014/main" id="{A5B5DFF9-BBCA-4D46-B083-E446A53B508F}"/>
              </a:ext>
            </a:extLst>
          </p:cNvPr>
          <p:cNvPicPr>
            <a:picLocks noChangeAspect="1"/>
          </p:cNvPicPr>
          <p:nvPr/>
        </p:nvPicPr>
        <p:blipFill rotWithShape="1">
          <a:blip r:embed="rId6"/>
          <a:srcRect t="29165"/>
          <a:stretch/>
        </p:blipFill>
        <p:spPr>
          <a:xfrm>
            <a:off x="3906216" y="1830401"/>
            <a:ext cx="5427035" cy="1928081"/>
          </a:xfrm>
          <a:prstGeom prst="rect">
            <a:avLst/>
          </a:prstGeom>
          <a:ln>
            <a:solidFill>
              <a:schemeClr val="bg1">
                <a:lumMod val="75000"/>
              </a:schemeClr>
            </a:solidFill>
          </a:ln>
        </p:spPr>
      </p:pic>
      <p:pic>
        <p:nvPicPr>
          <p:cNvPr id="21" name="Picture 20" descr="Image of the sign up for the newsletter from the PROGRESS homepage showing join our mailing list to get the latest updates, a space for first name, last name, and email and a button to join. ">
            <a:extLst>
              <a:ext uri="{FF2B5EF4-FFF2-40B4-BE49-F238E27FC236}">
                <a16:creationId xmlns:a16="http://schemas.microsoft.com/office/drawing/2014/main" id="{9A5E0E34-9AD5-4DDA-B9CE-E2750D7D62C7}"/>
              </a:ext>
            </a:extLst>
          </p:cNvPr>
          <p:cNvPicPr>
            <a:picLocks noChangeAspect="1"/>
          </p:cNvPicPr>
          <p:nvPr/>
        </p:nvPicPr>
        <p:blipFill>
          <a:blip r:embed="rId7"/>
          <a:stretch>
            <a:fillRect/>
          </a:stretch>
        </p:blipFill>
        <p:spPr>
          <a:xfrm>
            <a:off x="380256" y="3988702"/>
            <a:ext cx="11612880" cy="1424581"/>
          </a:xfrm>
          <a:prstGeom prst="rect">
            <a:avLst/>
          </a:prstGeom>
        </p:spPr>
      </p:pic>
      <p:sp>
        <p:nvSpPr>
          <p:cNvPr id="22" name="Rectangle: Rounded Corners 21">
            <a:extLst>
              <a:ext uri="{FF2B5EF4-FFF2-40B4-BE49-F238E27FC236}">
                <a16:creationId xmlns:a16="http://schemas.microsoft.com/office/drawing/2014/main" id="{699B9A1C-52D2-49E5-BFE7-2BAEF53CAF07}"/>
              </a:ext>
            </a:extLst>
          </p:cNvPr>
          <p:cNvSpPr/>
          <p:nvPr/>
        </p:nvSpPr>
        <p:spPr>
          <a:xfrm>
            <a:off x="1093694" y="5565851"/>
            <a:ext cx="10004611" cy="49003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mn-ea"/>
                <a:cs typeface="+mn-cs"/>
                <a:hlinkClick r:id="rId8"/>
              </a:rPr>
              <a:t>https://promotingprogress.org/news/connect-progress-center</a:t>
            </a:r>
            <a:r>
              <a:rPr kumimoji="0" lang="en-US" sz="2000" b="0" i="0" u="none" strike="noStrike" kern="1200" cap="none" spc="0" normalizeH="0" baseline="0" noProof="0">
                <a:ln>
                  <a:noFill/>
                </a:ln>
                <a:solidFill>
                  <a:srgbClr val="FFFFFF"/>
                </a:solidFill>
                <a:effectLst/>
                <a:uLnTx/>
                <a:uFillTx/>
                <a:latin typeface="Calibri"/>
                <a:ea typeface="+mn-ea"/>
                <a:cs typeface="+mn-cs"/>
              </a:rPr>
              <a:t> </a:t>
            </a:r>
          </a:p>
        </p:txBody>
      </p:sp>
      <p:sp>
        <p:nvSpPr>
          <p:cNvPr id="3" name="Text Placeholder 2">
            <a:extLst>
              <a:ext uri="{FF2B5EF4-FFF2-40B4-BE49-F238E27FC236}">
                <a16:creationId xmlns:a16="http://schemas.microsoft.com/office/drawing/2014/main" id="{CE1F157A-9B68-46D4-AE47-9823BFEBB11B}"/>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1EF759E4-ED29-4F82-AC1F-1C511EAEBED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1357832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352-C385-42AD-B5BB-9742A4873BB7}"/>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97316E42-8DD8-49FE-83DA-AB07D23951DD}"/>
              </a:ext>
            </a:extLst>
          </p:cNvPr>
          <p:cNvSpPr>
            <a:spLocks noGrp="1"/>
          </p:cNvSpPr>
          <p:nvPr>
            <p:ph sz="quarter" idx="14"/>
          </p:nvPr>
        </p:nvSpPr>
        <p:spPr/>
        <p:txBody>
          <a:bodyPr/>
          <a:lstStyle/>
          <a:p>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pPr marL="0" indent="0">
              <a:buNone/>
            </a:pPr>
            <a:endParaRPr lang="en-US"/>
          </a:p>
        </p:txBody>
      </p:sp>
      <p:sp>
        <p:nvSpPr>
          <p:cNvPr id="5" name="Slide Number Placeholder 4">
            <a:extLst>
              <a:ext uri="{FF2B5EF4-FFF2-40B4-BE49-F238E27FC236}">
                <a16:creationId xmlns:a16="http://schemas.microsoft.com/office/drawing/2014/main" id="{B54EBDF2-65A8-4295-80FC-5E8929498C09}"/>
              </a:ext>
            </a:extLst>
          </p:cNvPr>
          <p:cNvSpPr>
            <a:spLocks noGrp="1"/>
          </p:cNvSpPr>
          <p:nvPr>
            <p:ph type="sldNum" sz="quarter" idx="12"/>
          </p:nvPr>
        </p:nvSpPr>
        <p:spPr/>
        <p:txBody>
          <a:bodyPr/>
          <a:lstStyle/>
          <a:p>
            <a:fld id="{99A20822-4A49-4D36-86E3-300BA48D3F00}" type="slidenum">
              <a:rPr lang="en-US" smtClean="0"/>
              <a:pPr/>
              <a:t>35</a:t>
            </a:fld>
            <a:endParaRPr lang="en-US"/>
          </a:p>
        </p:txBody>
      </p:sp>
    </p:spTree>
    <p:extLst>
      <p:ext uri="{BB962C8B-B14F-4D97-AF65-F5344CB8AC3E}">
        <p14:creationId xmlns:p14="http://schemas.microsoft.com/office/powerpoint/2010/main" val="348680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E4EA-7A79-4F35-827E-1BE37783FE89}"/>
              </a:ext>
            </a:extLst>
          </p:cNvPr>
          <p:cNvSpPr>
            <a:spLocks noGrp="1"/>
          </p:cNvSpPr>
          <p:nvPr>
            <p:ph type="title"/>
          </p:nvPr>
        </p:nvSpPr>
        <p:spPr>
          <a:xfrm>
            <a:off x="457200" y="14514"/>
            <a:ext cx="11338560" cy="1107996"/>
          </a:xfrm>
        </p:spPr>
        <p:txBody>
          <a:bodyPr anchor="b">
            <a:normAutofit/>
          </a:bodyPr>
          <a:lstStyle/>
          <a:p>
            <a:r>
              <a:rPr lang="en-US" sz="4400"/>
              <a:t>Why promote ambitious growth? </a:t>
            </a:r>
          </a:p>
        </p:txBody>
      </p:sp>
      <p:sp>
        <p:nvSpPr>
          <p:cNvPr id="3" name="Content Placeholder 2">
            <a:extLst>
              <a:ext uri="{FF2B5EF4-FFF2-40B4-BE49-F238E27FC236}">
                <a16:creationId xmlns:a16="http://schemas.microsoft.com/office/drawing/2014/main" id="{335C46E7-6123-46F5-BA44-12BA6CC31450}"/>
              </a:ext>
            </a:extLst>
          </p:cNvPr>
          <p:cNvSpPr>
            <a:spLocks noGrp="1"/>
          </p:cNvSpPr>
          <p:nvPr>
            <p:ph sz="half" idx="1"/>
          </p:nvPr>
        </p:nvSpPr>
        <p:spPr>
          <a:xfrm>
            <a:off x="457200" y="1360716"/>
            <a:ext cx="6291944" cy="4678680"/>
          </a:xfrm>
        </p:spPr>
        <p:txBody>
          <a:bodyPr>
            <a:normAutofit/>
          </a:bodyPr>
          <a:lstStyle/>
          <a:p>
            <a:pPr marL="0" indent="0">
              <a:buNone/>
            </a:pPr>
            <a:r>
              <a:rPr lang="en-US" i="1"/>
              <a:t>Endrew F. v. Douglas County School District RE-1 (2017)</a:t>
            </a:r>
          </a:p>
          <a:p>
            <a:r>
              <a:rPr lang="en-US"/>
              <a:t>“To meet its substantive obligation under the IDEA, a school must offer an IEP </a:t>
            </a:r>
            <a:r>
              <a:rPr lang="en-US" b="1"/>
              <a:t>reasonably calculated</a:t>
            </a:r>
            <a:r>
              <a:rPr lang="en-US"/>
              <a:t> to enable a child to make progress appropriate in light of the child’s circumstances.” (emphasis added)  </a:t>
            </a:r>
          </a:p>
          <a:p>
            <a:endParaRPr lang="en-US"/>
          </a:p>
        </p:txBody>
      </p:sp>
      <p:pic>
        <p:nvPicPr>
          <p:cNvPr id="7" name="Graphic 6" descr="Gavel">
            <a:extLst>
              <a:ext uri="{FF2B5EF4-FFF2-40B4-BE49-F238E27FC236}">
                <a16:creationId xmlns:a16="http://schemas.microsoft.com/office/drawing/2014/main" id="{F3E6F4C4-DBCD-4893-B017-D4F1C7F51A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8805" y="1280160"/>
            <a:ext cx="4846320" cy="4846320"/>
          </a:xfrm>
          <a:prstGeom prst="rect">
            <a:avLst/>
          </a:prstGeom>
        </p:spPr>
      </p:pic>
      <p:sp>
        <p:nvSpPr>
          <p:cNvPr id="6" name="Text Placeholder 5">
            <a:extLst>
              <a:ext uri="{FF2B5EF4-FFF2-40B4-BE49-F238E27FC236}">
                <a16:creationId xmlns:a16="http://schemas.microsoft.com/office/drawing/2014/main" id="{2D08F48F-FDEE-4DD3-9883-92559673029B}"/>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71EE6527-2701-4791-949B-6BBFCA58A667}"/>
              </a:ext>
            </a:extLst>
          </p:cNvPr>
          <p:cNvSpPr>
            <a:spLocks noGrp="1"/>
          </p:cNvSpPr>
          <p:nvPr>
            <p:ph type="sldNum" sz="quarter" idx="12"/>
          </p:nvPr>
        </p:nvSpPr>
        <p:spPr/>
        <p:txBody>
          <a:bodyPr wrap="none"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171408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a:t>Setting the Stage for Ambitious Growth</a:t>
            </a:r>
          </a:p>
        </p:txBody>
      </p:sp>
      <p:sp>
        <p:nvSpPr>
          <p:cNvPr id="7" name="TextBox 6">
            <a:extLst>
              <a:ext uri="{FF2B5EF4-FFF2-40B4-BE49-F238E27FC236}">
                <a16:creationId xmlns:a16="http://schemas.microsoft.com/office/drawing/2014/main" id="{21B7312A-9433-4FEE-8BFE-773AA22E37B5}"/>
              </a:ext>
            </a:extLst>
          </p:cNvPr>
          <p:cNvSpPr txBox="1"/>
          <p:nvPr/>
        </p:nvSpPr>
        <p:spPr>
          <a:xfrm>
            <a:off x="180109" y="1253383"/>
            <a:ext cx="11615016" cy="830997"/>
          </a:xfrm>
          <a:prstGeom prst="rect">
            <a:avLst/>
          </a:prstGeom>
          <a:noFill/>
        </p:spPr>
        <p:txBody>
          <a:bodyPr wrap="square">
            <a:spAutoFit/>
          </a:bodyPr>
          <a:lstStyle/>
          <a:p>
            <a:r>
              <a:rPr lang="en-US" sz="2400" dirty="0"/>
              <a:t>To effectively design goals and SDI to promote appropriately, ambitious growth, we must</a:t>
            </a:r>
          </a:p>
          <a:p>
            <a:pPr marL="0" indent="0">
              <a:buNone/>
            </a:pPr>
            <a:endParaRPr lang="en-US" sz="2400" dirty="0"/>
          </a:p>
        </p:txBody>
      </p:sp>
      <p:graphicFrame>
        <p:nvGraphicFramePr>
          <p:cNvPr id="5" name="Content Placeholder 2" descr="Box 1: maintain high expectations&#10;Box 2: Articulate what we want the student to do &#10;-Teacher clarity = ES .75; -Learning goals = ES .68; -Appropriate challenging goals = ES .59&#10;Box 3: Know the student and their circumstances &#10;[PLAAFP Statement, IDEA Sec. 300.320 (a)(1); Endrew F., 2017]&#10;Box 4: Know what knowledge, skills, and strategies the student needs to meet ambitious goals (focus of SDI!)&#10;">
            <a:extLst>
              <a:ext uri="{FF2B5EF4-FFF2-40B4-BE49-F238E27FC236}">
                <a16:creationId xmlns:a16="http://schemas.microsoft.com/office/drawing/2014/main" id="{83DA2022-520A-AF8A-C352-19CD102C5599}"/>
              </a:ext>
            </a:extLst>
          </p:cNvPr>
          <p:cNvGraphicFramePr>
            <a:graphicFrameLocks noGrp="1"/>
          </p:cNvGraphicFramePr>
          <p:nvPr>
            <p:ph sz="quarter" idx="15"/>
            <p:extLst>
              <p:ext uri="{D42A27DB-BD31-4B8C-83A1-F6EECF244321}">
                <p14:modId xmlns:p14="http://schemas.microsoft.com/office/powerpoint/2010/main" val="1917517992"/>
              </p:ext>
            </p:extLst>
          </p:nvPr>
        </p:nvGraphicFramePr>
        <p:xfrm>
          <a:off x="180109" y="1620982"/>
          <a:ext cx="11889971" cy="4322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0FA7ECAB-4154-4AE9-AECF-E983AFCDCBCE}"/>
              </a:ext>
            </a:extLst>
          </p:cNvPr>
          <p:cNvSpPr>
            <a:spLocks noGrp="1"/>
          </p:cNvSpPr>
          <p:nvPr>
            <p:ph type="body" sz="quarter" idx="16"/>
          </p:nvPr>
        </p:nvSpPr>
        <p:spPr/>
        <p:txBody>
          <a:bodyPr/>
          <a:lstStyle/>
          <a:p>
            <a:r>
              <a:rPr lang="en-US"/>
              <a:t>Source: Effect Sizes from: </a:t>
            </a:r>
            <a:r>
              <a:rPr lang="en-US" b="0" i="0" u="none" strike="noStrike">
                <a:solidFill>
                  <a:srgbClr val="59565A"/>
                </a:solidFill>
                <a:effectLst/>
                <a:latin typeface="Calibri" panose="020F0502020204030204" pitchFamily="34" charset="0"/>
              </a:rPr>
              <a:t>Hattie, J. (2018). Hattie Ranking: 252 Influences And Effect Sizes Related To Student Achievement </a:t>
            </a:r>
            <a:r>
              <a:rPr lang="en-US" b="0" i="0" u="sng" strike="noStrike">
                <a:solidFill>
                  <a:srgbClr val="0000FF"/>
                </a:solidFill>
                <a:effectLst/>
                <a:latin typeface="Calibri" panose="020F0502020204030204" pitchFamily="34" charset="0"/>
                <a:hlinkClick r:id="rId8"/>
              </a:rPr>
              <a:t>https://visible-learning.org/hattie-ranking-influences-effect-sizes-learning-achievement/   </a:t>
            </a:r>
            <a:endParaRPr lang="en-US"/>
          </a:p>
        </p:txBody>
      </p:sp>
      <p:sp>
        <p:nvSpPr>
          <p:cNvPr id="11" name="Slide Number Placeholder 4">
            <a:extLst>
              <a:ext uri="{FF2B5EF4-FFF2-40B4-BE49-F238E27FC236}">
                <a16:creationId xmlns:a16="http://schemas.microsoft.com/office/drawing/2014/main" id="{A4A611A5-C6A5-3C84-3DB4-A72A82E96E41}"/>
              </a:ext>
            </a:extLst>
          </p:cNvPr>
          <p:cNvSpPr>
            <a:spLocks noGrp="1"/>
          </p:cNvSpPr>
          <p:nvPr>
            <p:ph type="sldNum" sz="quarter" idx="14"/>
          </p:nvPr>
        </p:nvSpPr>
        <p:spPr/>
        <p:txBody>
          <a:bodyPr/>
          <a:lstStyle/>
          <a:p>
            <a:pPr>
              <a:spcAft>
                <a:spcPts val="600"/>
              </a:spcAft>
            </a:pPr>
            <a:fld id="{99A20822-4A49-4D36-86E3-300BA48D3F00}" type="slidenum">
              <a:rPr lang="en-US" smtClean="0"/>
              <a:pPr>
                <a:spcAft>
                  <a:spcPts val="600"/>
                </a:spcAft>
              </a:pPr>
              <a:t>5</a:t>
            </a:fld>
            <a:endParaRPr lang="en-US"/>
          </a:p>
        </p:txBody>
      </p:sp>
    </p:spTree>
    <p:extLst>
      <p:ext uri="{BB962C8B-B14F-4D97-AF65-F5344CB8AC3E}">
        <p14:creationId xmlns:p14="http://schemas.microsoft.com/office/powerpoint/2010/main" val="155816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336" y="154748"/>
            <a:ext cx="11338560" cy="1107996"/>
          </a:xfrm>
        </p:spPr>
        <p:txBody>
          <a:bodyPr/>
          <a:lstStyle/>
          <a:p>
            <a:r>
              <a:rPr lang="en-US" dirty="0"/>
              <a:t>For PROGRESS, we need internally consistent IEPs that promote ambitious growth</a:t>
            </a:r>
          </a:p>
        </p:txBody>
      </p:sp>
      <p:graphicFrame>
        <p:nvGraphicFramePr>
          <p:cNvPr id="5" name="Content Placeholder 2" descr="PLAAFP, Annual Goals, Measuring Progress Toward Annual Goals, Statement of Special Education and Aids and Services, Participation Outside Regular Education and in State and Districtwide Assessments, Date, Frequency, Duration, and Location of Services">
            <a:extLst>
              <a:ext uri="{FF2B5EF4-FFF2-40B4-BE49-F238E27FC236}">
                <a16:creationId xmlns:a16="http://schemas.microsoft.com/office/drawing/2014/main" id="{A9F1A3DA-7F22-4916-8ABA-6745824D8C10}"/>
              </a:ext>
            </a:extLst>
          </p:cNvPr>
          <p:cNvGraphicFramePr>
            <a:graphicFrameLocks/>
          </p:cNvGraphicFramePr>
          <p:nvPr>
            <p:extLst>
              <p:ext uri="{D42A27DB-BD31-4B8C-83A1-F6EECF244321}">
                <p14:modId xmlns:p14="http://schemas.microsoft.com/office/powerpoint/2010/main" val="1047322208"/>
              </p:ext>
            </p:extLst>
          </p:nvPr>
        </p:nvGraphicFramePr>
        <p:xfrm>
          <a:off x="335068" y="1308100"/>
          <a:ext cx="1127442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Curved Down 2">
            <a:extLst>
              <a:ext uri="{FF2B5EF4-FFF2-40B4-BE49-F238E27FC236}">
                <a16:creationId xmlns:a16="http://schemas.microsoft.com/office/drawing/2014/main" id="{73A4475A-9D7A-4D84-BC02-860F5EBD04F3}"/>
              </a:ext>
              <a:ext uri="{C183D7F6-B498-43B3-948B-1728B52AA6E4}">
                <adec:decorative xmlns:adec="http://schemas.microsoft.com/office/drawing/2017/decorative" val="1"/>
              </a:ext>
            </a:extLst>
          </p:cNvPr>
          <p:cNvSpPr/>
          <p:nvPr/>
        </p:nvSpPr>
        <p:spPr>
          <a:xfrm>
            <a:off x="1087655" y="1626669"/>
            <a:ext cx="6160168" cy="721895"/>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7" name="Arrow: Curved Up 6">
            <a:extLst>
              <a:ext uri="{FF2B5EF4-FFF2-40B4-BE49-F238E27FC236}">
                <a16:creationId xmlns:a16="http://schemas.microsoft.com/office/drawing/2014/main" id="{8918E79E-3CA7-41EF-B909-EB940B4B08B8}"/>
              </a:ext>
              <a:ext uri="{C183D7F6-B498-43B3-948B-1728B52AA6E4}">
                <adec:decorative xmlns:adec="http://schemas.microsoft.com/office/drawing/2017/decorative" val="1"/>
              </a:ext>
            </a:extLst>
          </p:cNvPr>
          <p:cNvSpPr/>
          <p:nvPr/>
        </p:nvSpPr>
        <p:spPr>
          <a:xfrm>
            <a:off x="818148" y="4591249"/>
            <a:ext cx="2512194" cy="640082"/>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8" name="Arrow: Curved Up 7">
            <a:extLst>
              <a:ext uri="{FF2B5EF4-FFF2-40B4-BE49-F238E27FC236}">
                <a16:creationId xmlns:a16="http://schemas.microsoft.com/office/drawing/2014/main" id="{2EAD8EC1-C92C-4759-8D2E-C217CF17C03E}"/>
              </a:ext>
              <a:ext uri="{C183D7F6-B498-43B3-948B-1728B52AA6E4}">
                <adec:decorative xmlns:adec="http://schemas.microsoft.com/office/drawing/2017/decorative" val="1"/>
              </a:ext>
            </a:extLst>
          </p:cNvPr>
          <p:cNvSpPr/>
          <p:nvPr/>
        </p:nvSpPr>
        <p:spPr>
          <a:xfrm>
            <a:off x="3460085" y="4618098"/>
            <a:ext cx="3662610" cy="613233"/>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9" name="Arrow: Right 8">
            <a:extLst>
              <a:ext uri="{FF2B5EF4-FFF2-40B4-BE49-F238E27FC236}">
                <a16:creationId xmlns:a16="http://schemas.microsoft.com/office/drawing/2014/main" id="{183F09F9-2D49-4B4E-A284-B3E0B86654A7}"/>
              </a:ext>
              <a:ext uri="{C183D7F6-B498-43B3-948B-1728B52AA6E4}">
                <adec:decorative xmlns:adec="http://schemas.microsoft.com/office/drawing/2017/decorative" val="1"/>
              </a:ext>
            </a:extLst>
          </p:cNvPr>
          <p:cNvSpPr/>
          <p:nvPr/>
        </p:nvSpPr>
        <p:spPr>
          <a:xfrm>
            <a:off x="3994484" y="3319780"/>
            <a:ext cx="231006" cy="3228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12" name="Arrow: Curved Up 11">
            <a:extLst>
              <a:ext uri="{FF2B5EF4-FFF2-40B4-BE49-F238E27FC236}">
                <a16:creationId xmlns:a16="http://schemas.microsoft.com/office/drawing/2014/main" id="{CB97CE29-8C20-4A99-BA0F-6794F42AAFEC}"/>
              </a:ext>
              <a:ext uri="{C183D7F6-B498-43B3-948B-1728B52AA6E4}">
                <adec:decorative xmlns:adec="http://schemas.microsoft.com/office/drawing/2017/decorative" val="1"/>
              </a:ext>
            </a:extLst>
          </p:cNvPr>
          <p:cNvSpPr/>
          <p:nvPr/>
        </p:nvSpPr>
        <p:spPr>
          <a:xfrm rot="10800000">
            <a:off x="3104485" y="1960134"/>
            <a:ext cx="3540155" cy="613233"/>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86EBA166-63F9-409A-BCBE-22036F0C799E}"/>
              </a:ext>
              <a:ext uri="{C183D7F6-B498-43B3-948B-1728B52AA6E4}">
                <adec:decorative xmlns:adec="http://schemas.microsoft.com/office/drawing/2017/decorative" val="1"/>
              </a:ext>
            </a:extLst>
          </p:cNvPr>
          <p:cNvSpPr/>
          <p:nvPr/>
        </p:nvSpPr>
        <p:spPr>
          <a:xfrm>
            <a:off x="5972280" y="2599059"/>
            <a:ext cx="5637213" cy="18513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212376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76ED-912A-4437-A249-5D05B9E6F501}"/>
              </a:ext>
            </a:extLst>
          </p:cNvPr>
          <p:cNvSpPr>
            <a:spLocks noGrp="1"/>
          </p:cNvSpPr>
          <p:nvPr>
            <p:ph type="title"/>
          </p:nvPr>
        </p:nvSpPr>
        <p:spPr>
          <a:xfrm>
            <a:off x="457200" y="336442"/>
            <a:ext cx="11338560" cy="1107996"/>
          </a:xfrm>
        </p:spPr>
        <p:txBody>
          <a:bodyPr/>
          <a:lstStyle/>
          <a:p>
            <a:r>
              <a:rPr lang="en-US"/>
              <a:t>Did you know our proposed services include four parts? </a:t>
            </a:r>
          </a:p>
        </p:txBody>
      </p:sp>
      <p:sp>
        <p:nvSpPr>
          <p:cNvPr id="4" name="Text Placeholder 3">
            <a:extLst>
              <a:ext uri="{FF2B5EF4-FFF2-40B4-BE49-F238E27FC236}">
                <a16:creationId xmlns:a16="http://schemas.microsoft.com/office/drawing/2014/main" id="{29AD6A8A-F0D3-4F4C-8428-92EEBD2C5173}"/>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pic>
        <p:nvPicPr>
          <p:cNvPr id="14" name="Picture 13" descr="Special Education">
            <a:extLst>
              <a:ext uri="{FF2B5EF4-FFF2-40B4-BE49-F238E27FC236}">
                <a16:creationId xmlns:a16="http://schemas.microsoft.com/office/drawing/2014/main" id="{97FEE340-7246-446B-AE9E-94ED5A8FC41B}"/>
              </a:ext>
            </a:extLst>
          </p:cNvPr>
          <p:cNvPicPr>
            <a:picLocks noChangeAspect="1"/>
          </p:cNvPicPr>
          <p:nvPr/>
        </p:nvPicPr>
        <p:blipFill>
          <a:blip r:embed="rId2"/>
          <a:stretch>
            <a:fillRect/>
          </a:stretch>
        </p:blipFill>
        <p:spPr>
          <a:xfrm>
            <a:off x="2937818" y="1276124"/>
            <a:ext cx="2670350" cy="2383801"/>
          </a:xfrm>
          <a:prstGeom prst="rect">
            <a:avLst/>
          </a:prstGeom>
          <a:ln>
            <a:solidFill>
              <a:schemeClr val="accent1"/>
            </a:solidFill>
          </a:ln>
        </p:spPr>
      </p:pic>
      <p:pic>
        <p:nvPicPr>
          <p:cNvPr id="9" name="Picture 8" descr="Related Services">
            <a:extLst>
              <a:ext uri="{FF2B5EF4-FFF2-40B4-BE49-F238E27FC236}">
                <a16:creationId xmlns:a16="http://schemas.microsoft.com/office/drawing/2014/main" id="{054FFCA3-703F-4901-9F96-118B334AA84A}"/>
              </a:ext>
            </a:extLst>
          </p:cNvPr>
          <p:cNvPicPr>
            <a:picLocks noChangeAspect="1"/>
          </p:cNvPicPr>
          <p:nvPr/>
        </p:nvPicPr>
        <p:blipFill>
          <a:blip r:embed="rId3"/>
          <a:stretch>
            <a:fillRect/>
          </a:stretch>
        </p:blipFill>
        <p:spPr>
          <a:xfrm>
            <a:off x="5608168" y="1276125"/>
            <a:ext cx="2985140" cy="2393008"/>
          </a:xfrm>
          <a:prstGeom prst="rect">
            <a:avLst/>
          </a:prstGeom>
          <a:ln>
            <a:solidFill>
              <a:schemeClr val="accent1"/>
            </a:solidFill>
          </a:ln>
        </p:spPr>
      </p:pic>
      <p:pic>
        <p:nvPicPr>
          <p:cNvPr id="11" name="Picture 10" descr="Supplementary Aides and Services">
            <a:extLst>
              <a:ext uri="{FF2B5EF4-FFF2-40B4-BE49-F238E27FC236}">
                <a16:creationId xmlns:a16="http://schemas.microsoft.com/office/drawing/2014/main" id="{CB7B8A81-21F3-4F38-A341-95871469659A}"/>
              </a:ext>
            </a:extLst>
          </p:cNvPr>
          <p:cNvPicPr>
            <a:picLocks noChangeAspect="1"/>
          </p:cNvPicPr>
          <p:nvPr/>
        </p:nvPicPr>
        <p:blipFill>
          <a:blip r:embed="rId4"/>
          <a:stretch>
            <a:fillRect/>
          </a:stretch>
        </p:blipFill>
        <p:spPr>
          <a:xfrm>
            <a:off x="2937818" y="3678340"/>
            <a:ext cx="2670350" cy="2280011"/>
          </a:xfrm>
          <a:prstGeom prst="rect">
            <a:avLst/>
          </a:prstGeom>
          <a:ln>
            <a:solidFill>
              <a:schemeClr val="accent1"/>
            </a:solidFill>
          </a:ln>
        </p:spPr>
      </p:pic>
      <p:pic>
        <p:nvPicPr>
          <p:cNvPr id="13" name="Picture 12" descr="Program modifications and supports for school personnel">
            <a:extLst>
              <a:ext uri="{FF2B5EF4-FFF2-40B4-BE49-F238E27FC236}">
                <a16:creationId xmlns:a16="http://schemas.microsoft.com/office/drawing/2014/main" id="{3D6E7EDC-4811-47B2-91E6-AE6828ABB3D2}"/>
              </a:ext>
            </a:extLst>
          </p:cNvPr>
          <p:cNvPicPr>
            <a:picLocks noChangeAspect="1"/>
          </p:cNvPicPr>
          <p:nvPr/>
        </p:nvPicPr>
        <p:blipFill>
          <a:blip r:embed="rId5"/>
          <a:stretch>
            <a:fillRect/>
          </a:stretch>
        </p:blipFill>
        <p:spPr>
          <a:xfrm>
            <a:off x="5608169" y="3678341"/>
            <a:ext cx="2985140" cy="2289219"/>
          </a:xfrm>
          <a:prstGeom prst="rect">
            <a:avLst/>
          </a:prstGeom>
          <a:ln>
            <a:solidFill>
              <a:schemeClr val="accent1"/>
            </a:solidFill>
          </a:ln>
        </p:spPr>
      </p:pic>
      <p:sp>
        <p:nvSpPr>
          <p:cNvPr id="5" name="Slide Number Placeholder 4">
            <a:extLst>
              <a:ext uri="{FF2B5EF4-FFF2-40B4-BE49-F238E27FC236}">
                <a16:creationId xmlns:a16="http://schemas.microsoft.com/office/drawing/2014/main" id="{58084FB2-208D-490B-A2E2-6FEEE25D2201}"/>
              </a:ext>
            </a:extLst>
          </p:cNvPr>
          <p:cNvSpPr>
            <a:spLocks noGrp="1"/>
          </p:cNvSpPr>
          <p:nvPr>
            <p:ph type="sldNum" sz="quarter" idx="14"/>
          </p:nvPr>
        </p:nvSpPr>
        <p:spPr/>
        <p:txBody>
          <a:bodyPr/>
          <a:lstStyle/>
          <a:p>
            <a:fld id="{99A20822-4A49-4D36-86E3-300BA48D3F00}" type="slidenum">
              <a:rPr lang="en-US" smtClean="0"/>
              <a:pPr/>
              <a:t>7</a:t>
            </a:fld>
            <a:endParaRPr lang="en-US"/>
          </a:p>
        </p:txBody>
      </p:sp>
    </p:spTree>
    <p:extLst>
      <p:ext uri="{BB962C8B-B14F-4D97-AF65-F5344CB8AC3E}">
        <p14:creationId xmlns:p14="http://schemas.microsoft.com/office/powerpoint/2010/main" val="194373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41E5DC-20F3-4FED-BBC2-94CCDA0DB212}"/>
              </a:ext>
            </a:extLst>
          </p:cNvPr>
          <p:cNvSpPr>
            <a:spLocks noGrp="1"/>
          </p:cNvSpPr>
          <p:nvPr>
            <p:ph type="title"/>
          </p:nvPr>
        </p:nvSpPr>
        <p:spPr>
          <a:xfrm>
            <a:off x="457200" y="0"/>
            <a:ext cx="11338560" cy="1107996"/>
          </a:xfrm>
        </p:spPr>
        <p:txBody>
          <a:bodyPr anchor="b">
            <a:normAutofit/>
          </a:bodyPr>
          <a:lstStyle/>
          <a:p>
            <a:r>
              <a:rPr lang="en-US"/>
              <a:t>What is on your mind? What questions do you have?</a:t>
            </a:r>
          </a:p>
        </p:txBody>
      </p:sp>
      <p:pic>
        <p:nvPicPr>
          <p:cNvPr id="8" name="Content Placeholder 7" descr="A magnifying glass with a light bulb and question marks&#10;">
            <a:extLst>
              <a:ext uri="{FF2B5EF4-FFF2-40B4-BE49-F238E27FC236}">
                <a16:creationId xmlns:a16="http://schemas.microsoft.com/office/drawing/2014/main" id="{A3B6EB88-AF30-3069-2197-30E347FE9160}"/>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t="16958" r="-1" b="10902"/>
          <a:stretch/>
        </p:blipFill>
        <p:spPr>
          <a:xfrm>
            <a:off x="457200" y="1280160"/>
            <a:ext cx="11338560" cy="4846320"/>
          </a:xfrm>
          <a:noFill/>
        </p:spPr>
      </p:pic>
      <p:sp>
        <p:nvSpPr>
          <p:cNvPr id="13" name="Text Placeholder 3">
            <a:extLst>
              <a:ext uri="{FF2B5EF4-FFF2-40B4-BE49-F238E27FC236}">
                <a16:creationId xmlns:a16="http://schemas.microsoft.com/office/drawing/2014/main" id="{AB3252F3-542B-C552-045F-C4E36258EF80}"/>
              </a:ext>
            </a:extLst>
          </p:cNvPr>
          <p:cNvSpPr>
            <a:spLocks noGrp="1"/>
          </p:cNvSpPr>
          <p:nvPr>
            <p:ph type="body" sz="quarter" idx="16"/>
          </p:nvPr>
        </p:nvSpPr>
        <p:spPr>
          <a:xfrm>
            <a:off x="457200" y="6135688"/>
            <a:ext cx="11337925" cy="192087"/>
          </a:xfrm>
        </p:spPr>
        <p:txBody>
          <a:bodyPr/>
          <a:lstStyle/>
          <a:p>
            <a:endParaRPr lang="en-US"/>
          </a:p>
        </p:txBody>
      </p:sp>
      <p:sp>
        <p:nvSpPr>
          <p:cNvPr id="4" name="Slide Number Placeholder 3">
            <a:extLst>
              <a:ext uri="{FF2B5EF4-FFF2-40B4-BE49-F238E27FC236}">
                <a16:creationId xmlns:a16="http://schemas.microsoft.com/office/drawing/2014/main" id="{6ED5E900-B0C5-4F1C-AFDA-9F0100296F1C}"/>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8</a:t>
            </a:fld>
            <a:endParaRPr lang="en-US"/>
          </a:p>
        </p:txBody>
      </p:sp>
    </p:spTree>
    <p:extLst>
      <p:ext uri="{BB962C8B-B14F-4D97-AF65-F5344CB8AC3E}">
        <p14:creationId xmlns:p14="http://schemas.microsoft.com/office/powerpoint/2010/main" val="376794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CF74-C055-436F-B9E1-35D3DB680806}"/>
              </a:ext>
            </a:extLst>
          </p:cNvPr>
          <p:cNvSpPr>
            <a:spLocks noGrp="1"/>
          </p:cNvSpPr>
          <p:nvPr>
            <p:ph type="ctrTitle"/>
          </p:nvPr>
        </p:nvSpPr>
        <p:spPr/>
        <p:txBody>
          <a:bodyPr/>
          <a:lstStyle/>
          <a:p>
            <a:r>
              <a:rPr lang="en-US">
                <a:latin typeface="Calibri" panose="020F0502020204030204" pitchFamily="34" charset="0"/>
                <a:cs typeface="Times New Roman" panose="02020603050405020304" pitchFamily="18" charset="0"/>
              </a:rPr>
              <a:t>Statement of Aids and Services: Breaking Down the Four Essential Parts</a:t>
            </a:r>
            <a:endParaRPr lang="en-US"/>
          </a:p>
        </p:txBody>
      </p:sp>
      <p:sp>
        <p:nvSpPr>
          <p:cNvPr id="3" name="Subtitle 2">
            <a:extLst>
              <a:ext uri="{FF2B5EF4-FFF2-40B4-BE49-F238E27FC236}">
                <a16:creationId xmlns:a16="http://schemas.microsoft.com/office/drawing/2014/main" id="{EA90EFCF-B0B0-4F14-8603-EF27C0725BB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FFC22A73-2345-4518-A4CB-CDE5F2B6192F}"/>
              </a:ext>
            </a:extLst>
          </p:cNvPr>
          <p:cNvSpPr>
            <a:spLocks noGrp="1"/>
          </p:cNvSpPr>
          <p:nvPr>
            <p:ph type="sldNum" sz="quarter" idx="11"/>
          </p:nvPr>
        </p:nvSpPr>
        <p:spPr/>
        <p:txBody>
          <a:bodyPr/>
          <a:lstStyle/>
          <a:p>
            <a:fld id="{99A20822-4A49-4D36-86E3-300BA48D3F00}" type="slidenum">
              <a:rPr lang="en-US" smtClean="0"/>
              <a:pPr/>
              <a:t>9</a:t>
            </a:fld>
            <a:endParaRPr lang="en-US"/>
          </a:p>
        </p:txBody>
      </p:sp>
    </p:spTree>
    <p:extLst>
      <p:ext uri="{BB962C8B-B14F-4D97-AF65-F5344CB8AC3E}">
        <p14:creationId xmlns:p14="http://schemas.microsoft.com/office/powerpoint/2010/main" val="256275580"/>
      </p:ext>
    </p:extLst>
  </p:cSld>
  <p:clrMapOvr>
    <a:masterClrMapping/>
  </p:clrMapOvr>
</p:sld>
</file>

<file path=ppt/theme/theme1.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2.xml><?xml version="1.0" encoding="utf-8"?>
<a:theme xmlns:a="http://schemas.openxmlformats.org/drawingml/2006/main" name="1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3.xml><?xml version="1.0" encoding="utf-8"?>
<a:theme xmlns:a="http://schemas.openxmlformats.org/drawingml/2006/main" name="2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SharedWithUsers xmlns="4a50c3af-328d-4c26-9632-e6dd7a90b192">
      <UserInfo>
        <DisplayName>Peterson, Amy</DisplayName>
        <AccountId>14</AccountId>
        <AccountType/>
      </UserInfo>
      <UserInfo>
        <DisplayName>Mamone, Mia</DisplayName>
        <AccountId>99</AccountId>
        <AccountType/>
      </UserInfo>
      <UserInfo>
        <DisplayName>Bailey, Tessie</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7" ma:contentTypeDescription="Create a new document." ma:contentTypeScope="" ma:versionID="e545199c7379ffe12fa307627084356c">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ad3adc2b94047b736b7a8354987170c3"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4a50c3af-328d-4c26-9632-e6dd7a90b192"/>
    <ds:schemaRef ds:uri="http://purl.org/dc/dcmitype/"/>
    <ds:schemaRef ds:uri="http://schemas.microsoft.com/office/2006/documentManagement/types"/>
    <ds:schemaRef ds:uri="9a29b55a-3458-43b1-b5f5-8a06b1b83431"/>
    <ds:schemaRef ds:uri="http://purl.org/dc/term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B1B035B9-615F-41AA-B217-26E465D347B7}">
  <ds:schemaRefs>
    <ds:schemaRef ds:uri="4a50c3af-328d-4c26-9632-e6dd7a90b192"/>
    <ds:schemaRef ds:uri="9a29b55a-3458-43b1-b5f5-8a06b1b834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DIRECTIONS FOR USING IMAGES_PROGRESS Center-Image Options-w-Instrux-042920</Template>
  <TotalTime>229</TotalTime>
  <Words>2767</Words>
  <Application>Microsoft Office PowerPoint</Application>
  <PresentationFormat>Widescreen</PresentationFormat>
  <Paragraphs>275</Paragraphs>
  <Slides>35</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Arial Narrow</vt:lpstr>
      <vt:lpstr>Calibri</vt:lpstr>
      <vt:lpstr>Gill Sans MT</vt:lpstr>
      <vt:lpstr>Times New Roman</vt:lpstr>
      <vt:lpstr>PROGRESS Center</vt:lpstr>
      <vt:lpstr>1_PROGRESS Center</vt:lpstr>
      <vt:lpstr>2_PROGRESS Center</vt:lpstr>
      <vt:lpstr>Are Accommodations SDI? Myth Busting This And Other Common Confusions In Special Education</vt:lpstr>
      <vt:lpstr>Session Objectives</vt:lpstr>
      <vt:lpstr>Resources</vt:lpstr>
      <vt:lpstr>Why promote ambitious growth? </vt:lpstr>
      <vt:lpstr>Setting the Stage for Ambitious Growth</vt:lpstr>
      <vt:lpstr>For PROGRESS, we need internally consistent IEPs that promote ambitious growth</vt:lpstr>
      <vt:lpstr>Did you know our proposed services include four parts? </vt:lpstr>
      <vt:lpstr>What is on your mind? What questions do you have?</vt:lpstr>
      <vt:lpstr>Statement of Aids and Services: Breaking Down the Four Essential Parts</vt:lpstr>
      <vt:lpstr>For PROGRESS, we need internally consistent IEPs that promote ambitious growth 2</vt:lpstr>
      <vt:lpstr>What does IDEA say about the statement of services and aids?</vt:lpstr>
      <vt:lpstr>What does IDEA say about the statement of services and aids? IDEA 1</vt:lpstr>
      <vt:lpstr>What does IDEA say about the statement of services and aids?  IDEA 2</vt:lpstr>
      <vt:lpstr>Same Need, Same Goal, Different Aids and Services </vt:lpstr>
      <vt:lpstr>Same Need, Same Goal, Different Services </vt:lpstr>
      <vt:lpstr>Let’s break down the statement of services and aids. </vt:lpstr>
      <vt:lpstr>Part 1 Special Education = SDI</vt:lpstr>
      <vt:lpstr>Special Education = SDI</vt:lpstr>
      <vt:lpstr>Specifically Adapting the Instructional… </vt:lpstr>
      <vt:lpstr>SDI requires an iterative process based on individual student data</vt:lpstr>
      <vt:lpstr>Validated process for designing SDI</vt:lpstr>
      <vt:lpstr>IDEA Sec. 300.306: Eligibility Requirements </vt:lpstr>
      <vt:lpstr>Part 2 Related Services </vt:lpstr>
      <vt:lpstr>Related Services</vt:lpstr>
      <vt:lpstr>Did you know?</vt:lpstr>
      <vt:lpstr>Part 3 Supplementary Aids and Services </vt:lpstr>
      <vt:lpstr>Supplementary Aids and Services</vt:lpstr>
      <vt:lpstr>Instructional Accommodations v. Modifications</vt:lpstr>
      <vt:lpstr>Did you know? 504</vt:lpstr>
      <vt:lpstr>Part 4 Program Modifications and Supports</vt:lpstr>
      <vt:lpstr>Program Modifications and Supports</vt:lpstr>
      <vt:lpstr>Closing and Resources</vt:lpstr>
      <vt:lpstr>Statement of Aids and Services </vt:lpstr>
      <vt:lpstr>Staying Connected With the  PROGRESS Center</vt:lpstr>
      <vt:lpstr>Disclaimer</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Quinn, Shaylyn</dc:creator>
  <cp:keywords>Add appropriate tags for accessibility</cp:keywords>
  <cp:lastModifiedBy>Peterson, Amy</cp:lastModifiedBy>
  <cp:revision>3</cp:revision>
  <cp:lastPrinted>2021-02-01T20:20:53Z</cp:lastPrinted>
  <dcterms:created xsi:type="dcterms:W3CDTF">2020-11-17T22:19:48Z</dcterms:created>
  <dcterms:modified xsi:type="dcterms:W3CDTF">2023-07-28T21:30:25Z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403;#Add appropriate tags for accessibility|eab204ad-ef36-4d01-a7c0-674086fd960c</vt:lpwstr>
  </property>
  <property fmtid="{D5CDD505-2E9C-101B-9397-08002B2CF9AE}" pid="5" name="MediaServiceImageTags">
    <vt:lpwstr/>
  </property>
</Properties>
</file>